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
  </p:notesMasterIdLst>
  <p:sldIdLst>
    <p:sldId id="256" r:id="rId2"/>
  </p:sldIdLst>
  <p:sldSz cx="32399288" cy="43200638"/>
  <p:notesSz cx="6858000" cy="9144000"/>
  <p:embeddedFontLst>
    <p:embeddedFont>
      <p:font typeface="Calibri" panose="020F0502020204030204" pitchFamily="34" charset="0"/>
      <p:regular r:id="rId4"/>
      <p:bold r:id="rId5"/>
      <p:italic r:id="rId6"/>
      <p:boldItalic r:id="rId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3607">
          <p15:clr>
            <a:srgbClr val="000000"/>
          </p15:clr>
        </p15:guide>
        <p15:guide id="2" pos="10205">
          <p15:clr>
            <a:srgbClr val="000000"/>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0" roundtripDataSignature="AMtx7mgOMMVZoBJzeIIHWQwad0wGGNHwt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 d="100"/>
          <a:sy n="13" d="100"/>
        </p:scale>
        <p:origin x="2554" y="96"/>
      </p:cViewPr>
      <p:guideLst>
        <p:guide orient="horz" pos="13607"/>
        <p:guide pos="1020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presProps" Target="presProps.xml"/><Relationship Id="rId5" Type="http://schemas.openxmlformats.org/officeDocument/2006/relationships/font" Target="fonts/font2.fntdata"/><Relationship Id="rId10" Type="http://customschemas.google.com/relationships/presentationmetadata" Target="metadata"/><Relationship Id="rId4" Type="http://schemas.openxmlformats.org/officeDocument/2006/relationships/font" Target="fonts/font1.fntdata"/><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uas Partes de Conteúdo" type="twoObj">
  <p:cSld name="TWO_OBJECTS">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2227262" y="2300287"/>
            <a:ext cx="27944762" cy="835025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3" name="Google Shape;13;p3"/>
          <p:cNvSpPr txBox="1">
            <a:spLocks noGrp="1"/>
          </p:cNvSpPr>
          <p:nvPr>
            <p:ph type="body" idx="1"/>
          </p:nvPr>
        </p:nvSpPr>
        <p:spPr>
          <a:xfrm>
            <a:off x="2227451" y="11500170"/>
            <a:ext cx="13769697" cy="2741040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2663"/>
              </a:spcBef>
              <a:spcAft>
                <a:spcPts val="0"/>
              </a:spcAft>
              <a:buClr>
                <a:schemeClr val="dk1"/>
              </a:buClr>
              <a:buSzPts val="1800"/>
              <a:buChar char="•"/>
              <a:defRPr/>
            </a:lvl1pPr>
            <a:lvl2pPr marL="914400" lvl="1" indent="-342900" algn="l">
              <a:lnSpc>
                <a:spcPct val="90000"/>
              </a:lnSpc>
              <a:spcBef>
                <a:spcPts val="1325"/>
              </a:spcBef>
              <a:spcAft>
                <a:spcPts val="0"/>
              </a:spcAft>
              <a:buClr>
                <a:schemeClr val="dk1"/>
              </a:buClr>
              <a:buSzPts val="1800"/>
              <a:buChar char="•"/>
              <a:defRPr/>
            </a:lvl2pPr>
            <a:lvl3pPr marL="1371600" lvl="2" indent="-342900" algn="l">
              <a:lnSpc>
                <a:spcPct val="90000"/>
              </a:lnSpc>
              <a:spcBef>
                <a:spcPts val="1325"/>
              </a:spcBef>
              <a:spcAft>
                <a:spcPts val="0"/>
              </a:spcAft>
              <a:buClr>
                <a:schemeClr val="dk1"/>
              </a:buClr>
              <a:buSzPts val="1800"/>
              <a:buChar char="•"/>
              <a:defRPr/>
            </a:lvl3pPr>
            <a:lvl4pPr marL="1828800" lvl="3" indent="-342900" algn="l">
              <a:lnSpc>
                <a:spcPct val="90000"/>
              </a:lnSpc>
              <a:spcBef>
                <a:spcPts val="1325"/>
              </a:spcBef>
              <a:spcAft>
                <a:spcPts val="0"/>
              </a:spcAft>
              <a:buClr>
                <a:schemeClr val="dk1"/>
              </a:buClr>
              <a:buSzPts val="1800"/>
              <a:buChar char="•"/>
              <a:defRPr/>
            </a:lvl4pPr>
            <a:lvl5pPr marL="2286000" lvl="4" indent="-342900" algn="l">
              <a:lnSpc>
                <a:spcPct val="90000"/>
              </a:lnSpc>
              <a:spcBef>
                <a:spcPts val="1325"/>
              </a:spcBef>
              <a:spcAft>
                <a:spcPts val="0"/>
              </a:spcAft>
              <a:buClr>
                <a:schemeClr val="dk1"/>
              </a:buClr>
              <a:buSzPts val="1800"/>
              <a:buChar char="•"/>
              <a:defRPr/>
            </a:lvl5pPr>
            <a:lvl6pPr marL="2743200" lvl="5" indent="-342900" algn="l">
              <a:lnSpc>
                <a:spcPct val="90000"/>
              </a:lnSpc>
              <a:spcBef>
                <a:spcPts val="1329"/>
              </a:spcBef>
              <a:spcAft>
                <a:spcPts val="0"/>
              </a:spcAft>
              <a:buClr>
                <a:schemeClr val="dk1"/>
              </a:buClr>
              <a:buSzPts val="1800"/>
              <a:buChar char="•"/>
              <a:defRPr/>
            </a:lvl6pPr>
            <a:lvl7pPr marL="3200400" lvl="6" indent="-342900" algn="l">
              <a:lnSpc>
                <a:spcPct val="90000"/>
              </a:lnSpc>
              <a:spcBef>
                <a:spcPts val="1329"/>
              </a:spcBef>
              <a:spcAft>
                <a:spcPts val="0"/>
              </a:spcAft>
              <a:buClr>
                <a:schemeClr val="dk1"/>
              </a:buClr>
              <a:buSzPts val="1800"/>
              <a:buChar char="•"/>
              <a:defRPr/>
            </a:lvl7pPr>
            <a:lvl8pPr marL="3657600" lvl="7" indent="-342900" algn="l">
              <a:lnSpc>
                <a:spcPct val="90000"/>
              </a:lnSpc>
              <a:spcBef>
                <a:spcPts val="1329"/>
              </a:spcBef>
              <a:spcAft>
                <a:spcPts val="0"/>
              </a:spcAft>
              <a:buClr>
                <a:schemeClr val="dk1"/>
              </a:buClr>
              <a:buSzPts val="1800"/>
              <a:buChar char="•"/>
              <a:defRPr/>
            </a:lvl8pPr>
            <a:lvl9pPr marL="4114800" lvl="8" indent="-342900" algn="l">
              <a:lnSpc>
                <a:spcPct val="90000"/>
              </a:lnSpc>
              <a:spcBef>
                <a:spcPts val="1329"/>
              </a:spcBef>
              <a:spcAft>
                <a:spcPts val="0"/>
              </a:spcAft>
              <a:buClr>
                <a:schemeClr val="dk1"/>
              </a:buClr>
              <a:buSzPts val="1800"/>
              <a:buChar char="•"/>
              <a:defRPr/>
            </a:lvl9pPr>
          </a:lstStyle>
          <a:p>
            <a:endParaRPr/>
          </a:p>
        </p:txBody>
      </p:sp>
      <p:sp>
        <p:nvSpPr>
          <p:cNvPr id="14" name="Google Shape;14;p3"/>
          <p:cNvSpPr txBox="1">
            <a:spLocks noGrp="1"/>
          </p:cNvSpPr>
          <p:nvPr>
            <p:ph type="body" idx="2"/>
          </p:nvPr>
        </p:nvSpPr>
        <p:spPr>
          <a:xfrm>
            <a:off x="16402140" y="11500170"/>
            <a:ext cx="13769697" cy="2741040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2663"/>
              </a:spcBef>
              <a:spcAft>
                <a:spcPts val="0"/>
              </a:spcAft>
              <a:buClr>
                <a:schemeClr val="dk1"/>
              </a:buClr>
              <a:buSzPts val="1800"/>
              <a:buChar char="•"/>
              <a:defRPr/>
            </a:lvl1pPr>
            <a:lvl2pPr marL="914400" lvl="1" indent="-342900" algn="l">
              <a:lnSpc>
                <a:spcPct val="90000"/>
              </a:lnSpc>
              <a:spcBef>
                <a:spcPts val="1325"/>
              </a:spcBef>
              <a:spcAft>
                <a:spcPts val="0"/>
              </a:spcAft>
              <a:buClr>
                <a:schemeClr val="dk1"/>
              </a:buClr>
              <a:buSzPts val="1800"/>
              <a:buChar char="•"/>
              <a:defRPr/>
            </a:lvl2pPr>
            <a:lvl3pPr marL="1371600" lvl="2" indent="-342900" algn="l">
              <a:lnSpc>
                <a:spcPct val="90000"/>
              </a:lnSpc>
              <a:spcBef>
                <a:spcPts val="1325"/>
              </a:spcBef>
              <a:spcAft>
                <a:spcPts val="0"/>
              </a:spcAft>
              <a:buClr>
                <a:schemeClr val="dk1"/>
              </a:buClr>
              <a:buSzPts val="1800"/>
              <a:buChar char="•"/>
              <a:defRPr/>
            </a:lvl3pPr>
            <a:lvl4pPr marL="1828800" lvl="3" indent="-342900" algn="l">
              <a:lnSpc>
                <a:spcPct val="90000"/>
              </a:lnSpc>
              <a:spcBef>
                <a:spcPts val="1325"/>
              </a:spcBef>
              <a:spcAft>
                <a:spcPts val="0"/>
              </a:spcAft>
              <a:buClr>
                <a:schemeClr val="dk1"/>
              </a:buClr>
              <a:buSzPts val="1800"/>
              <a:buChar char="•"/>
              <a:defRPr/>
            </a:lvl4pPr>
            <a:lvl5pPr marL="2286000" lvl="4" indent="-342900" algn="l">
              <a:lnSpc>
                <a:spcPct val="90000"/>
              </a:lnSpc>
              <a:spcBef>
                <a:spcPts val="1325"/>
              </a:spcBef>
              <a:spcAft>
                <a:spcPts val="0"/>
              </a:spcAft>
              <a:buClr>
                <a:schemeClr val="dk1"/>
              </a:buClr>
              <a:buSzPts val="1800"/>
              <a:buChar char="•"/>
              <a:defRPr/>
            </a:lvl5pPr>
            <a:lvl6pPr marL="2743200" lvl="5" indent="-342900" algn="l">
              <a:lnSpc>
                <a:spcPct val="90000"/>
              </a:lnSpc>
              <a:spcBef>
                <a:spcPts val="1329"/>
              </a:spcBef>
              <a:spcAft>
                <a:spcPts val="0"/>
              </a:spcAft>
              <a:buClr>
                <a:schemeClr val="dk1"/>
              </a:buClr>
              <a:buSzPts val="1800"/>
              <a:buChar char="•"/>
              <a:defRPr/>
            </a:lvl6pPr>
            <a:lvl7pPr marL="3200400" lvl="6" indent="-342900" algn="l">
              <a:lnSpc>
                <a:spcPct val="90000"/>
              </a:lnSpc>
              <a:spcBef>
                <a:spcPts val="1329"/>
              </a:spcBef>
              <a:spcAft>
                <a:spcPts val="0"/>
              </a:spcAft>
              <a:buClr>
                <a:schemeClr val="dk1"/>
              </a:buClr>
              <a:buSzPts val="1800"/>
              <a:buChar char="•"/>
              <a:defRPr/>
            </a:lvl7pPr>
            <a:lvl8pPr marL="3657600" lvl="7" indent="-342900" algn="l">
              <a:lnSpc>
                <a:spcPct val="90000"/>
              </a:lnSpc>
              <a:spcBef>
                <a:spcPts val="1329"/>
              </a:spcBef>
              <a:spcAft>
                <a:spcPts val="0"/>
              </a:spcAft>
              <a:buClr>
                <a:schemeClr val="dk1"/>
              </a:buClr>
              <a:buSzPts val="1800"/>
              <a:buChar char="•"/>
              <a:defRPr/>
            </a:lvl8pPr>
            <a:lvl9pPr marL="4114800" lvl="8" indent="-342900" algn="l">
              <a:lnSpc>
                <a:spcPct val="90000"/>
              </a:lnSpc>
              <a:spcBef>
                <a:spcPts val="1329"/>
              </a:spcBef>
              <a:spcAft>
                <a:spcPts val="0"/>
              </a:spcAft>
              <a:buClr>
                <a:schemeClr val="dk1"/>
              </a:buClr>
              <a:buSzPts val="1800"/>
              <a:buChar char="•"/>
              <a:defRPr/>
            </a:lvl9pPr>
          </a:lstStyle>
          <a:p>
            <a:endParaRPr/>
          </a:p>
        </p:txBody>
      </p:sp>
      <p:sp>
        <p:nvSpPr>
          <p:cNvPr id="15" name="Google Shape;15;p3"/>
          <p:cNvSpPr txBox="1">
            <a:spLocks noGrp="1"/>
          </p:cNvSpPr>
          <p:nvPr>
            <p:ph type="dt" idx="10"/>
          </p:nvPr>
        </p:nvSpPr>
        <p:spPr>
          <a:xfrm>
            <a:off x="2227262" y="40039925"/>
            <a:ext cx="7289800" cy="230028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31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3"/>
          <p:cNvSpPr txBox="1">
            <a:spLocks noGrp="1"/>
          </p:cNvSpPr>
          <p:nvPr>
            <p:ph type="ftr" idx="11"/>
          </p:nvPr>
        </p:nvSpPr>
        <p:spPr>
          <a:xfrm>
            <a:off x="10731500" y="40039925"/>
            <a:ext cx="10936287" cy="230028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3"/>
          <p:cNvSpPr txBox="1">
            <a:spLocks noGrp="1"/>
          </p:cNvSpPr>
          <p:nvPr>
            <p:ph type="sldNum" idx="12"/>
          </p:nvPr>
        </p:nvSpPr>
        <p:spPr>
          <a:xfrm>
            <a:off x="22882225" y="40039925"/>
            <a:ext cx="7289800" cy="230028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3100"/>
              <a:buFont typeface="Arial"/>
              <a:buNone/>
              <a:defRPr sz="3100" b="0" i="0" u="none" strike="noStrike" cap="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898989"/>
              </a:buClr>
              <a:buSzPts val="3100"/>
              <a:buFont typeface="Arial"/>
              <a:buNone/>
              <a:defRPr sz="3100" b="0" i="0" u="none" strike="noStrike" cap="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898989"/>
              </a:buClr>
              <a:buSzPts val="3100"/>
              <a:buFont typeface="Arial"/>
              <a:buNone/>
              <a:defRPr sz="3100" b="0" i="0" u="none" strike="noStrike" cap="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898989"/>
              </a:buClr>
              <a:buSzPts val="3100"/>
              <a:buFont typeface="Arial"/>
              <a:buNone/>
              <a:defRPr sz="3100" b="0" i="0" u="none" strike="noStrike" cap="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898989"/>
              </a:buClr>
              <a:buSzPts val="3100"/>
              <a:buFont typeface="Arial"/>
              <a:buNone/>
              <a:defRPr sz="3100" b="0" i="0" u="none" strike="noStrike" cap="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898989"/>
              </a:buClr>
              <a:buSzPts val="3100"/>
              <a:buFont typeface="Arial"/>
              <a:buNone/>
              <a:defRPr sz="3100" b="0" i="0" u="none" strike="noStrike" cap="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898989"/>
              </a:buClr>
              <a:buSzPts val="3100"/>
              <a:buFont typeface="Arial"/>
              <a:buNone/>
              <a:defRPr sz="3100" b="0" i="0" u="none" strike="noStrike" cap="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898989"/>
              </a:buClr>
              <a:buSzPts val="3100"/>
              <a:buFont typeface="Arial"/>
              <a:buNone/>
              <a:defRPr sz="3100" b="0" i="0" u="none" strike="noStrike" cap="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898989"/>
              </a:buClr>
              <a:buSzPts val="3100"/>
              <a:buFont typeface="Arial"/>
              <a:buNone/>
              <a:defRPr sz="3100" b="0" i="0" u="none" strike="noStrike" cap="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ítulo e Conteúdo" type="obj">
  <p:cSld name="OBJECT">
    <p:spTree>
      <p:nvGrpSpPr>
        <p:cNvPr id="1" name="Shape 68"/>
        <p:cNvGrpSpPr/>
        <p:nvPr/>
      </p:nvGrpSpPr>
      <p:grpSpPr>
        <a:xfrm>
          <a:off x="0" y="0"/>
          <a:ext cx="0" cy="0"/>
          <a:chOff x="0" y="0"/>
          <a:chExt cx="0" cy="0"/>
        </a:xfrm>
      </p:grpSpPr>
      <p:sp>
        <p:nvSpPr>
          <p:cNvPr id="69" name="Google Shape;69;p12"/>
          <p:cNvSpPr txBox="1">
            <a:spLocks noGrp="1"/>
          </p:cNvSpPr>
          <p:nvPr>
            <p:ph type="title"/>
          </p:nvPr>
        </p:nvSpPr>
        <p:spPr>
          <a:xfrm>
            <a:off x="2227262" y="2300287"/>
            <a:ext cx="27944762" cy="835025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70" name="Google Shape;70;p12"/>
          <p:cNvSpPr txBox="1">
            <a:spLocks noGrp="1"/>
          </p:cNvSpPr>
          <p:nvPr>
            <p:ph type="body" idx="1"/>
          </p:nvPr>
        </p:nvSpPr>
        <p:spPr>
          <a:xfrm>
            <a:off x="2227262" y="11499850"/>
            <a:ext cx="27944762" cy="27411362"/>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2663"/>
              </a:spcBef>
              <a:spcAft>
                <a:spcPts val="0"/>
              </a:spcAft>
              <a:buClr>
                <a:schemeClr val="dk1"/>
              </a:buClr>
              <a:buSzPts val="1800"/>
              <a:buChar char="•"/>
              <a:defRPr/>
            </a:lvl1pPr>
            <a:lvl2pPr marL="914400" lvl="1" indent="-342900" algn="l">
              <a:lnSpc>
                <a:spcPct val="90000"/>
              </a:lnSpc>
              <a:spcBef>
                <a:spcPts val="1325"/>
              </a:spcBef>
              <a:spcAft>
                <a:spcPts val="0"/>
              </a:spcAft>
              <a:buClr>
                <a:schemeClr val="dk1"/>
              </a:buClr>
              <a:buSzPts val="1800"/>
              <a:buChar char="•"/>
              <a:defRPr/>
            </a:lvl2pPr>
            <a:lvl3pPr marL="1371600" lvl="2" indent="-342900" algn="l">
              <a:lnSpc>
                <a:spcPct val="90000"/>
              </a:lnSpc>
              <a:spcBef>
                <a:spcPts val="1325"/>
              </a:spcBef>
              <a:spcAft>
                <a:spcPts val="0"/>
              </a:spcAft>
              <a:buClr>
                <a:schemeClr val="dk1"/>
              </a:buClr>
              <a:buSzPts val="1800"/>
              <a:buChar char="•"/>
              <a:defRPr/>
            </a:lvl3pPr>
            <a:lvl4pPr marL="1828800" lvl="3" indent="-342900" algn="l">
              <a:lnSpc>
                <a:spcPct val="90000"/>
              </a:lnSpc>
              <a:spcBef>
                <a:spcPts val="1325"/>
              </a:spcBef>
              <a:spcAft>
                <a:spcPts val="0"/>
              </a:spcAft>
              <a:buClr>
                <a:schemeClr val="dk1"/>
              </a:buClr>
              <a:buSzPts val="1800"/>
              <a:buChar char="•"/>
              <a:defRPr/>
            </a:lvl4pPr>
            <a:lvl5pPr marL="2286000" lvl="4" indent="-342900" algn="l">
              <a:lnSpc>
                <a:spcPct val="90000"/>
              </a:lnSpc>
              <a:spcBef>
                <a:spcPts val="1325"/>
              </a:spcBef>
              <a:spcAft>
                <a:spcPts val="0"/>
              </a:spcAft>
              <a:buClr>
                <a:schemeClr val="dk1"/>
              </a:buClr>
              <a:buSzPts val="1800"/>
              <a:buChar char="•"/>
              <a:defRPr/>
            </a:lvl5pPr>
            <a:lvl6pPr marL="2743200" lvl="5" indent="-342900" algn="l">
              <a:lnSpc>
                <a:spcPct val="90000"/>
              </a:lnSpc>
              <a:spcBef>
                <a:spcPts val="1329"/>
              </a:spcBef>
              <a:spcAft>
                <a:spcPts val="0"/>
              </a:spcAft>
              <a:buClr>
                <a:schemeClr val="dk1"/>
              </a:buClr>
              <a:buSzPts val="1800"/>
              <a:buChar char="•"/>
              <a:defRPr/>
            </a:lvl6pPr>
            <a:lvl7pPr marL="3200400" lvl="6" indent="-342900" algn="l">
              <a:lnSpc>
                <a:spcPct val="90000"/>
              </a:lnSpc>
              <a:spcBef>
                <a:spcPts val="1329"/>
              </a:spcBef>
              <a:spcAft>
                <a:spcPts val="0"/>
              </a:spcAft>
              <a:buClr>
                <a:schemeClr val="dk1"/>
              </a:buClr>
              <a:buSzPts val="1800"/>
              <a:buChar char="•"/>
              <a:defRPr/>
            </a:lvl7pPr>
            <a:lvl8pPr marL="3657600" lvl="7" indent="-342900" algn="l">
              <a:lnSpc>
                <a:spcPct val="90000"/>
              </a:lnSpc>
              <a:spcBef>
                <a:spcPts val="1329"/>
              </a:spcBef>
              <a:spcAft>
                <a:spcPts val="0"/>
              </a:spcAft>
              <a:buClr>
                <a:schemeClr val="dk1"/>
              </a:buClr>
              <a:buSzPts val="1800"/>
              <a:buChar char="•"/>
              <a:defRPr/>
            </a:lvl8pPr>
            <a:lvl9pPr marL="4114800" lvl="8" indent="-342900" algn="l">
              <a:lnSpc>
                <a:spcPct val="90000"/>
              </a:lnSpc>
              <a:spcBef>
                <a:spcPts val="1329"/>
              </a:spcBef>
              <a:spcAft>
                <a:spcPts val="0"/>
              </a:spcAft>
              <a:buClr>
                <a:schemeClr val="dk1"/>
              </a:buClr>
              <a:buSzPts val="1800"/>
              <a:buChar char="•"/>
              <a:defRPr/>
            </a:lvl9pPr>
          </a:lstStyle>
          <a:p>
            <a:endParaRPr/>
          </a:p>
        </p:txBody>
      </p:sp>
      <p:sp>
        <p:nvSpPr>
          <p:cNvPr id="71" name="Google Shape;71;p12"/>
          <p:cNvSpPr txBox="1">
            <a:spLocks noGrp="1"/>
          </p:cNvSpPr>
          <p:nvPr>
            <p:ph type="dt" idx="10"/>
          </p:nvPr>
        </p:nvSpPr>
        <p:spPr>
          <a:xfrm>
            <a:off x="2227262" y="40039925"/>
            <a:ext cx="7289800" cy="230028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31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2"/>
          <p:cNvSpPr txBox="1">
            <a:spLocks noGrp="1"/>
          </p:cNvSpPr>
          <p:nvPr>
            <p:ph type="ftr" idx="11"/>
          </p:nvPr>
        </p:nvSpPr>
        <p:spPr>
          <a:xfrm>
            <a:off x="10731500" y="40039925"/>
            <a:ext cx="10936287" cy="230028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2"/>
          <p:cNvSpPr txBox="1">
            <a:spLocks noGrp="1"/>
          </p:cNvSpPr>
          <p:nvPr>
            <p:ph type="sldNum" idx="12"/>
          </p:nvPr>
        </p:nvSpPr>
        <p:spPr>
          <a:xfrm>
            <a:off x="22882225" y="40039925"/>
            <a:ext cx="7289800" cy="230028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lide de Título" type="title">
  <p:cSld name="TITLE">
    <p:spTree>
      <p:nvGrpSpPr>
        <p:cNvPr id="1" name="Shape 74"/>
        <p:cNvGrpSpPr/>
        <p:nvPr/>
      </p:nvGrpSpPr>
      <p:grpSpPr>
        <a:xfrm>
          <a:off x="0" y="0"/>
          <a:ext cx="0" cy="0"/>
          <a:chOff x="0" y="0"/>
          <a:chExt cx="0" cy="0"/>
        </a:xfrm>
      </p:grpSpPr>
      <p:sp>
        <p:nvSpPr>
          <p:cNvPr id="75" name="Google Shape;75;p13"/>
          <p:cNvSpPr txBox="1">
            <a:spLocks noGrp="1"/>
          </p:cNvSpPr>
          <p:nvPr>
            <p:ph type="ctrTitle"/>
          </p:nvPr>
        </p:nvSpPr>
        <p:spPr>
          <a:xfrm>
            <a:off x="4049911" y="7070108"/>
            <a:ext cx="24299466" cy="15040222"/>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SzPts val="1400"/>
              <a:buNone/>
              <a:defRPr sz="15944"/>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76" name="Google Shape;76;p13"/>
          <p:cNvSpPr txBox="1">
            <a:spLocks noGrp="1"/>
          </p:cNvSpPr>
          <p:nvPr>
            <p:ph type="subTitle" idx="1"/>
          </p:nvPr>
        </p:nvSpPr>
        <p:spPr>
          <a:xfrm>
            <a:off x="4049911" y="22690338"/>
            <a:ext cx="24299466" cy="10430151"/>
          </a:xfrm>
          <a:prstGeom prst="rect">
            <a:avLst/>
          </a:prstGeom>
          <a:noFill/>
          <a:ln>
            <a:noFill/>
          </a:ln>
        </p:spPr>
        <p:txBody>
          <a:bodyPr spcFirstLastPara="1" wrap="square" lIns="91425" tIns="45700" rIns="91425" bIns="45700" anchor="t" anchorCtr="0">
            <a:noAutofit/>
          </a:bodyPr>
          <a:lstStyle>
            <a:lvl1pPr lvl="0" algn="ctr">
              <a:lnSpc>
                <a:spcPct val="90000"/>
              </a:lnSpc>
              <a:spcBef>
                <a:spcPts val="2663"/>
              </a:spcBef>
              <a:spcAft>
                <a:spcPts val="0"/>
              </a:spcAft>
              <a:buClr>
                <a:schemeClr val="dk1"/>
              </a:buClr>
              <a:buSzPts val="6378"/>
              <a:buNone/>
              <a:defRPr sz="6378"/>
            </a:lvl1pPr>
            <a:lvl2pPr lvl="1" algn="ctr">
              <a:lnSpc>
                <a:spcPct val="90000"/>
              </a:lnSpc>
              <a:spcBef>
                <a:spcPts val="1325"/>
              </a:spcBef>
              <a:spcAft>
                <a:spcPts val="0"/>
              </a:spcAft>
              <a:buClr>
                <a:schemeClr val="dk1"/>
              </a:buClr>
              <a:buSzPts val="5315"/>
              <a:buNone/>
              <a:defRPr sz="5315"/>
            </a:lvl2pPr>
            <a:lvl3pPr lvl="2" algn="ctr">
              <a:lnSpc>
                <a:spcPct val="90000"/>
              </a:lnSpc>
              <a:spcBef>
                <a:spcPts val="1325"/>
              </a:spcBef>
              <a:spcAft>
                <a:spcPts val="0"/>
              </a:spcAft>
              <a:buClr>
                <a:schemeClr val="dk1"/>
              </a:buClr>
              <a:buSzPts val="4783"/>
              <a:buNone/>
              <a:defRPr sz="4783"/>
            </a:lvl3pPr>
            <a:lvl4pPr lvl="3" algn="ctr">
              <a:lnSpc>
                <a:spcPct val="90000"/>
              </a:lnSpc>
              <a:spcBef>
                <a:spcPts val="1325"/>
              </a:spcBef>
              <a:spcAft>
                <a:spcPts val="0"/>
              </a:spcAft>
              <a:buClr>
                <a:schemeClr val="dk1"/>
              </a:buClr>
              <a:buSzPts val="4252"/>
              <a:buNone/>
              <a:defRPr sz="4252"/>
            </a:lvl4pPr>
            <a:lvl5pPr lvl="4" algn="ctr">
              <a:lnSpc>
                <a:spcPct val="90000"/>
              </a:lnSpc>
              <a:spcBef>
                <a:spcPts val="1325"/>
              </a:spcBef>
              <a:spcAft>
                <a:spcPts val="0"/>
              </a:spcAft>
              <a:buClr>
                <a:schemeClr val="dk1"/>
              </a:buClr>
              <a:buSzPts val="4252"/>
              <a:buNone/>
              <a:defRPr sz="4252"/>
            </a:lvl5pPr>
            <a:lvl6pPr lvl="5" algn="ctr">
              <a:lnSpc>
                <a:spcPct val="90000"/>
              </a:lnSpc>
              <a:spcBef>
                <a:spcPts val="1329"/>
              </a:spcBef>
              <a:spcAft>
                <a:spcPts val="0"/>
              </a:spcAft>
              <a:buClr>
                <a:schemeClr val="dk1"/>
              </a:buClr>
              <a:buSzPts val="4252"/>
              <a:buNone/>
              <a:defRPr sz="4252"/>
            </a:lvl6pPr>
            <a:lvl7pPr lvl="6" algn="ctr">
              <a:lnSpc>
                <a:spcPct val="90000"/>
              </a:lnSpc>
              <a:spcBef>
                <a:spcPts val="1329"/>
              </a:spcBef>
              <a:spcAft>
                <a:spcPts val="0"/>
              </a:spcAft>
              <a:buClr>
                <a:schemeClr val="dk1"/>
              </a:buClr>
              <a:buSzPts val="4252"/>
              <a:buNone/>
              <a:defRPr sz="4252"/>
            </a:lvl7pPr>
            <a:lvl8pPr lvl="7" algn="ctr">
              <a:lnSpc>
                <a:spcPct val="90000"/>
              </a:lnSpc>
              <a:spcBef>
                <a:spcPts val="1329"/>
              </a:spcBef>
              <a:spcAft>
                <a:spcPts val="0"/>
              </a:spcAft>
              <a:buClr>
                <a:schemeClr val="dk1"/>
              </a:buClr>
              <a:buSzPts val="4252"/>
              <a:buNone/>
              <a:defRPr sz="4252"/>
            </a:lvl8pPr>
            <a:lvl9pPr lvl="8" algn="ctr">
              <a:lnSpc>
                <a:spcPct val="90000"/>
              </a:lnSpc>
              <a:spcBef>
                <a:spcPts val="1329"/>
              </a:spcBef>
              <a:spcAft>
                <a:spcPts val="0"/>
              </a:spcAft>
              <a:buClr>
                <a:schemeClr val="dk1"/>
              </a:buClr>
              <a:buSzPts val="4252"/>
              <a:buNone/>
              <a:defRPr sz="4252"/>
            </a:lvl9pPr>
          </a:lstStyle>
          <a:p>
            <a:endParaRPr/>
          </a:p>
        </p:txBody>
      </p:sp>
      <p:sp>
        <p:nvSpPr>
          <p:cNvPr id="77" name="Google Shape;77;p13"/>
          <p:cNvSpPr txBox="1">
            <a:spLocks noGrp="1"/>
          </p:cNvSpPr>
          <p:nvPr>
            <p:ph type="dt" idx="10"/>
          </p:nvPr>
        </p:nvSpPr>
        <p:spPr>
          <a:xfrm>
            <a:off x="2227262" y="40039925"/>
            <a:ext cx="7289800" cy="230028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31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3"/>
          <p:cNvSpPr txBox="1">
            <a:spLocks noGrp="1"/>
          </p:cNvSpPr>
          <p:nvPr>
            <p:ph type="ftr" idx="11"/>
          </p:nvPr>
        </p:nvSpPr>
        <p:spPr>
          <a:xfrm>
            <a:off x="10731500" y="40039925"/>
            <a:ext cx="10936287" cy="230028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3"/>
          <p:cNvSpPr txBox="1">
            <a:spLocks noGrp="1"/>
          </p:cNvSpPr>
          <p:nvPr>
            <p:ph type="sldNum" idx="12"/>
          </p:nvPr>
        </p:nvSpPr>
        <p:spPr>
          <a:xfrm>
            <a:off x="22882225" y="40039925"/>
            <a:ext cx="7289800" cy="230028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exto e Título Vertical" type="vertTitleAndTx">
  <p:cSld name="VERTICAL_TITLE_AND_VERTICAL_TEXT">
    <p:spTree>
      <p:nvGrpSpPr>
        <p:cNvPr id="1" name="Shape 18"/>
        <p:cNvGrpSpPr/>
        <p:nvPr/>
      </p:nvGrpSpPr>
      <p:grpSpPr>
        <a:xfrm>
          <a:off x="0" y="0"/>
          <a:ext cx="0" cy="0"/>
          <a:chOff x="0" y="0"/>
          <a:chExt cx="0" cy="0"/>
        </a:xfrm>
      </p:grpSpPr>
      <p:sp>
        <p:nvSpPr>
          <p:cNvPr id="19" name="Google Shape;19;p4"/>
          <p:cNvSpPr txBox="1">
            <a:spLocks noGrp="1"/>
          </p:cNvSpPr>
          <p:nvPr>
            <p:ph type="title"/>
          </p:nvPr>
        </p:nvSpPr>
        <p:spPr>
          <a:xfrm rot="5400000">
            <a:off x="8373517" y="17112258"/>
            <a:ext cx="36610544" cy="6986096"/>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20" name="Google Shape;20;p4"/>
          <p:cNvSpPr txBox="1">
            <a:spLocks noGrp="1"/>
          </p:cNvSpPr>
          <p:nvPr>
            <p:ph type="body" idx="1"/>
          </p:nvPr>
        </p:nvSpPr>
        <p:spPr>
          <a:xfrm rot="5400000">
            <a:off x="-5801172" y="10328657"/>
            <a:ext cx="36610544" cy="2055329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2663"/>
              </a:spcBef>
              <a:spcAft>
                <a:spcPts val="0"/>
              </a:spcAft>
              <a:buClr>
                <a:schemeClr val="dk1"/>
              </a:buClr>
              <a:buSzPts val="1800"/>
              <a:buChar char="•"/>
              <a:defRPr/>
            </a:lvl1pPr>
            <a:lvl2pPr marL="914400" lvl="1" indent="-342900" algn="l">
              <a:lnSpc>
                <a:spcPct val="90000"/>
              </a:lnSpc>
              <a:spcBef>
                <a:spcPts val="1325"/>
              </a:spcBef>
              <a:spcAft>
                <a:spcPts val="0"/>
              </a:spcAft>
              <a:buClr>
                <a:schemeClr val="dk1"/>
              </a:buClr>
              <a:buSzPts val="1800"/>
              <a:buChar char="•"/>
              <a:defRPr/>
            </a:lvl2pPr>
            <a:lvl3pPr marL="1371600" lvl="2" indent="-342900" algn="l">
              <a:lnSpc>
                <a:spcPct val="90000"/>
              </a:lnSpc>
              <a:spcBef>
                <a:spcPts val="1325"/>
              </a:spcBef>
              <a:spcAft>
                <a:spcPts val="0"/>
              </a:spcAft>
              <a:buClr>
                <a:schemeClr val="dk1"/>
              </a:buClr>
              <a:buSzPts val="1800"/>
              <a:buChar char="•"/>
              <a:defRPr/>
            </a:lvl3pPr>
            <a:lvl4pPr marL="1828800" lvl="3" indent="-342900" algn="l">
              <a:lnSpc>
                <a:spcPct val="90000"/>
              </a:lnSpc>
              <a:spcBef>
                <a:spcPts val="1325"/>
              </a:spcBef>
              <a:spcAft>
                <a:spcPts val="0"/>
              </a:spcAft>
              <a:buClr>
                <a:schemeClr val="dk1"/>
              </a:buClr>
              <a:buSzPts val="1800"/>
              <a:buChar char="•"/>
              <a:defRPr/>
            </a:lvl4pPr>
            <a:lvl5pPr marL="2286000" lvl="4" indent="-342900" algn="l">
              <a:lnSpc>
                <a:spcPct val="90000"/>
              </a:lnSpc>
              <a:spcBef>
                <a:spcPts val="1325"/>
              </a:spcBef>
              <a:spcAft>
                <a:spcPts val="0"/>
              </a:spcAft>
              <a:buClr>
                <a:schemeClr val="dk1"/>
              </a:buClr>
              <a:buSzPts val="1800"/>
              <a:buChar char="•"/>
              <a:defRPr/>
            </a:lvl5pPr>
            <a:lvl6pPr marL="2743200" lvl="5" indent="-342900" algn="l">
              <a:lnSpc>
                <a:spcPct val="90000"/>
              </a:lnSpc>
              <a:spcBef>
                <a:spcPts val="1329"/>
              </a:spcBef>
              <a:spcAft>
                <a:spcPts val="0"/>
              </a:spcAft>
              <a:buClr>
                <a:schemeClr val="dk1"/>
              </a:buClr>
              <a:buSzPts val="1800"/>
              <a:buChar char="•"/>
              <a:defRPr/>
            </a:lvl6pPr>
            <a:lvl7pPr marL="3200400" lvl="6" indent="-342900" algn="l">
              <a:lnSpc>
                <a:spcPct val="90000"/>
              </a:lnSpc>
              <a:spcBef>
                <a:spcPts val="1329"/>
              </a:spcBef>
              <a:spcAft>
                <a:spcPts val="0"/>
              </a:spcAft>
              <a:buClr>
                <a:schemeClr val="dk1"/>
              </a:buClr>
              <a:buSzPts val="1800"/>
              <a:buChar char="•"/>
              <a:defRPr/>
            </a:lvl7pPr>
            <a:lvl8pPr marL="3657600" lvl="7" indent="-342900" algn="l">
              <a:lnSpc>
                <a:spcPct val="90000"/>
              </a:lnSpc>
              <a:spcBef>
                <a:spcPts val="1329"/>
              </a:spcBef>
              <a:spcAft>
                <a:spcPts val="0"/>
              </a:spcAft>
              <a:buClr>
                <a:schemeClr val="dk1"/>
              </a:buClr>
              <a:buSzPts val="1800"/>
              <a:buChar char="•"/>
              <a:defRPr/>
            </a:lvl8pPr>
            <a:lvl9pPr marL="4114800" lvl="8" indent="-342900" algn="l">
              <a:lnSpc>
                <a:spcPct val="90000"/>
              </a:lnSpc>
              <a:spcBef>
                <a:spcPts val="1329"/>
              </a:spcBef>
              <a:spcAft>
                <a:spcPts val="0"/>
              </a:spcAft>
              <a:buClr>
                <a:schemeClr val="dk1"/>
              </a:buClr>
              <a:buSzPts val="1800"/>
              <a:buChar char="•"/>
              <a:defRPr/>
            </a:lvl9pPr>
          </a:lstStyle>
          <a:p>
            <a:endParaRPr/>
          </a:p>
        </p:txBody>
      </p:sp>
      <p:sp>
        <p:nvSpPr>
          <p:cNvPr id="21" name="Google Shape;21;p4"/>
          <p:cNvSpPr txBox="1">
            <a:spLocks noGrp="1"/>
          </p:cNvSpPr>
          <p:nvPr>
            <p:ph type="dt" idx="10"/>
          </p:nvPr>
        </p:nvSpPr>
        <p:spPr>
          <a:xfrm>
            <a:off x="2227262" y="40039925"/>
            <a:ext cx="7289800" cy="230028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31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4"/>
          <p:cNvSpPr txBox="1">
            <a:spLocks noGrp="1"/>
          </p:cNvSpPr>
          <p:nvPr>
            <p:ph type="ftr" idx="11"/>
          </p:nvPr>
        </p:nvSpPr>
        <p:spPr>
          <a:xfrm>
            <a:off x="10731500" y="40039925"/>
            <a:ext cx="10936287" cy="230028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4"/>
          <p:cNvSpPr txBox="1">
            <a:spLocks noGrp="1"/>
          </p:cNvSpPr>
          <p:nvPr>
            <p:ph type="sldNum" idx="12"/>
          </p:nvPr>
        </p:nvSpPr>
        <p:spPr>
          <a:xfrm>
            <a:off x="22882225" y="40039925"/>
            <a:ext cx="7289800" cy="230028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ítulo e Texto Vertical" type="vertTx">
  <p:cSld name="VERTICAL_TEXT">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2227262" y="2300287"/>
            <a:ext cx="27944762" cy="835025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26" name="Google Shape;26;p5"/>
          <p:cNvSpPr txBox="1">
            <a:spLocks noGrp="1"/>
          </p:cNvSpPr>
          <p:nvPr>
            <p:ph type="body" idx="1"/>
          </p:nvPr>
        </p:nvSpPr>
        <p:spPr>
          <a:xfrm rot="5400000">
            <a:off x="2493962" y="11233150"/>
            <a:ext cx="27411362" cy="27944762"/>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2663"/>
              </a:spcBef>
              <a:spcAft>
                <a:spcPts val="0"/>
              </a:spcAft>
              <a:buClr>
                <a:schemeClr val="dk1"/>
              </a:buClr>
              <a:buSzPts val="1800"/>
              <a:buChar char="•"/>
              <a:defRPr/>
            </a:lvl1pPr>
            <a:lvl2pPr marL="914400" lvl="1" indent="-342900" algn="l">
              <a:lnSpc>
                <a:spcPct val="90000"/>
              </a:lnSpc>
              <a:spcBef>
                <a:spcPts val="1325"/>
              </a:spcBef>
              <a:spcAft>
                <a:spcPts val="0"/>
              </a:spcAft>
              <a:buClr>
                <a:schemeClr val="dk1"/>
              </a:buClr>
              <a:buSzPts val="1800"/>
              <a:buChar char="•"/>
              <a:defRPr/>
            </a:lvl2pPr>
            <a:lvl3pPr marL="1371600" lvl="2" indent="-342900" algn="l">
              <a:lnSpc>
                <a:spcPct val="90000"/>
              </a:lnSpc>
              <a:spcBef>
                <a:spcPts val="1325"/>
              </a:spcBef>
              <a:spcAft>
                <a:spcPts val="0"/>
              </a:spcAft>
              <a:buClr>
                <a:schemeClr val="dk1"/>
              </a:buClr>
              <a:buSzPts val="1800"/>
              <a:buChar char="•"/>
              <a:defRPr/>
            </a:lvl3pPr>
            <a:lvl4pPr marL="1828800" lvl="3" indent="-342900" algn="l">
              <a:lnSpc>
                <a:spcPct val="90000"/>
              </a:lnSpc>
              <a:spcBef>
                <a:spcPts val="1325"/>
              </a:spcBef>
              <a:spcAft>
                <a:spcPts val="0"/>
              </a:spcAft>
              <a:buClr>
                <a:schemeClr val="dk1"/>
              </a:buClr>
              <a:buSzPts val="1800"/>
              <a:buChar char="•"/>
              <a:defRPr/>
            </a:lvl4pPr>
            <a:lvl5pPr marL="2286000" lvl="4" indent="-342900" algn="l">
              <a:lnSpc>
                <a:spcPct val="90000"/>
              </a:lnSpc>
              <a:spcBef>
                <a:spcPts val="1325"/>
              </a:spcBef>
              <a:spcAft>
                <a:spcPts val="0"/>
              </a:spcAft>
              <a:buClr>
                <a:schemeClr val="dk1"/>
              </a:buClr>
              <a:buSzPts val="1800"/>
              <a:buChar char="•"/>
              <a:defRPr/>
            </a:lvl5pPr>
            <a:lvl6pPr marL="2743200" lvl="5" indent="-342900" algn="l">
              <a:lnSpc>
                <a:spcPct val="90000"/>
              </a:lnSpc>
              <a:spcBef>
                <a:spcPts val="1329"/>
              </a:spcBef>
              <a:spcAft>
                <a:spcPts val="0"/>
              </a:spcAft>
              <a:buClr>
                <a:schemeClr val="dk1"/>
              </a:buClr>
              <a:buSzPts val="1800"/>
              <a:buChar char="•"/>
              <a:defRPr/>
            </a:lvl6pPr>
            <a:lvl7pPr marL="3200400" lvl="6" indent="-342900" algn="l">
              <a:lnSpc>
                <a:spcPct val="90000"/>
              </a:lnSpc>
              <a:spcBef>
                <a:spcPts val="1329"/>
              </a:spcBef>
              <a:spcAft>
                <a:spcPts val="0"/>
              </a:spcAft>
              <a:buClr>
                <a:schemeClr val="dk1"/>
              </a:buClr>
              <a:buSzPts val="1800"/>
              <a:buChar char="•"/>
              <a:defRPr/>
            </a:lvl7pPr>
            <a:lvl8pPr marL="3657600" lvl="7" indent="-342900" algn="l">
              <a:lnSpc>
                <a:spcPct val="90000"/>
              </a:lnSpc>
              <a:spcBef>
                <a:spcPts val="1329"/>
              </a:spcBef>
              <a:spcAft>
                <a:spcPts val="0"/>
              </a:spcAft>
              <a:buClr>
                <a:schemeClr val="dk1"/>
              </a:buClr>
              <a:buSzPts val="1800"/>
              <a:buChar char="•"/>
              <a:defRPr/>
            </a:lvl8pPr>
            <a:lvl9pPr marL="4114800" lvl="8" indent="-342900" algn="l">
              <a:lnSpc>
                <a:spcPct val="90000"/>
              </a:lnSpc>
              <a:spcBef>
                <a:spcPts val="1329"/>
              </a:spcBef>
              <a:spcAft>
                <a:spcPts val="0"/>
              </a:spcAft>
              <a:buClr>
                <a:schemeClr val="dk1"/>
              </a:buClr>
              <a:buSzPts val="1800"/>
              <a:buChar char="•"/>
              <a:defRPr/>
            </a:lvl9pPr>
          </a:lstStyle>
          <a:p>
            <a:endParaRPr/>
          </a:p>
        </p:txBody>
      </p:sp>
      <p:sp>
        <p:nvSpPr>
          <p:cNvPr id="27" name="Google Shape;27;p5"/>
          <p:cNvSpPr txBox="1">
            <a:spLocks noGrp="1"/>
          </p:cNvSpPr>
          <p:nvPr>
            <p:ph type="dt" idx="10"/>
          </p:nvPr>
        </p:nvSpPr>
        <p:spPr>
          <a:xfrm>
            <a:off x="2227262" y="40039925"/>
            <a:ext cx="7289800" cy="230028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31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5"/>
          <p:cNvSpPr txBox="1">
            <a:spLocks noGrp="1"/>
          </p:cNvSpPr>
          <p:nvPr>
            <p:ph type="ftr" idx="11"/>
          </p:nvPr>
        </p:nvSpPr>
        <p:spPr>
          <a:xfrm>
            <a:off x="10731500" y="40039925"/>
            <a:ext cx="10936287" cy="230028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5"/>
          <p:cNvSpPr txBox="1">
            <a:spLocks noGrp="1"/>
          </p:cNvSpPr>
          <p:nvPr>
            <p:ph type="sldNum" idx="12"/>
          </p:nvPr>
        </p:nvSpPr>
        <p:spPr>
          <a:xfrm>
            <a:off x="22882225" y="40039925"/>
            <a:ext cx="7289800" cy="230028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Imagem com Legenda" type="picTx">
  <p:cSld name="PICTURE_WITH_CAPTION_TEXT">
    <p:spTree>
      <p:nvGrpSpPr>
        <p:cNvPr id="1" name="Shape 30"/>
        <p:cNvGrpSpPr/>
        <p:nvPr/>
      </p:nvGrpSpPr>
      <p:grpSpPr>
        <a:xfrm>
          <a:off x="0" y="0"/>
          <a:ext cx="0" cy="0"/>
          <a:chOff x="0" y="0"/>
          <a:chExt cx="0" cy="0"/>
        </a:xfrm>
      </p:grpSpPr>
      <p:sp>
        <p:nvSpPr>
          <p:cNvPr id="31" name="Google Shape;31;p6"/>
          <p:cNvSpPr txBox="1">
            <a:spLocks noGrp="1"/>
          </p:cNvSpPr>
          <p:nvPr>
            <p:ph type="title"/>
          </p:nvPr>
        </p:nvSpPr>
        <p:spPr>
          <a:xfrm>
            <a:off x="2231672" y="2880042"/>
            <a:ext cx="10449613" cy="10080149"/>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8504"/>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32" name="Google Shape;32;p6"/>
          <p:cNvSpPr>
            <a:spLocks noGrp="1"/>
          </p:cNvSpPr>
          <p:nvPr>
            <p:ph type="pic" idx="2"/>
          </p:nvPr>
        </p:nvSpPr>
        <p:spPr>
          <a:xfrm>
            <a:off x="13773917" y="6220095"/>
            <a:ext cx="16402140" cy="30700453"/>
          </a:xfrm>
          <a:prstGeom prst="rect">
            <a:avLst/>
          </a:prstGeom>
          <a:noFill/>
          <a:ln>
            <a:noFill/>
          </a:ln>
        </p:spPr>
      </p:sp>
      <p:sp>
        <p:nvSpPr>
          <p:cNvPr id="33" name="Google Shape;33;p6"/>
          <p:cNvSpPr txBox="1">
            <a:spLocks noGrp="1"/>
          </p:cNvSpPr>
          <p:nvPr>
            <p:ph type="body" idx="1"/>
          </p:nvPr>
        </p:nvSpPr>
        <p:spPr>
          <a:xfrm>
            <a:off x="2231672" y="12960191"/>
            <a:ext cx="10449613" cy="2401035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2663"/>
              </a:spcBef>
              <a:spcAft>
                <a:spcPts val="0"/>
              </a:spcAft>
              <a:buClr>
                <a:schemeClr val="dk1"/>
              </a:buClr>
              <a:buSzPts val="4252"/>
              <a:buNone/>
              <a:defRPr sz="4252"/>
            </a:lvl1pPr>
            <a:lvl2pPr marL="914400" lvl="1" indent="-228600" algn="l">
              <a:lnSpc>
                <a:spcPct val="90000"/>
              </a:lnSpc>
              <a:spcBef>
                <a:spcPts val="1325"/>
              </a:spcBef>
              <a:spcAft>
                <a:spcPts val="0"/>
              </a:spcAft>
              <a:buClr>
                <a:schemeClr val="dk1"/>
              </a:buClr>
              <a:buSzPts val="3720"/>
              <a:buNone/>
              <a:defRPr sz="3720"/>
            </a:lvl2pPr>
            <a:lvl3pPr marL="1371600" lvl="2" indent="-228600" algn="l">
              <a:lnSpc>
                <a:spcPct val="90000"/>
              </a:lnSpc>
              <a:spcBef>
                <a:spcPts val="1325"/>
              </a:spcBef>
              <a:spcAft>
                <a:spcPts val="0"/>
              </a:spcAft>
              <a:buClr>
                <a:schemeClr val="dk1"/>
              </a:buClr>
              <a:buSzPts val="3189"/>
              <a:buNone/>
              <a:defRPr sz="3189"/>
            </a:lvl3pPr>
            <a:lvl4pPr marL="1828800" lvl="3" indent="-228600" algn="l">
              <a:lnSpc>
                <a:spcPct val="90000"/>
              </a:lnSpc>
              <a:spcBef>
                <a:spcPts val="1325"/>
              </a:spcBef>
              <a:spcAft>
                <a:spcPts val="0"/>
              </a:spcAft>
              <a:buClr>
                <a:schemeClr val="dk1"/>
              </a:buClr>
              <a:buSzPts val="2657"/>
              <a:buNone/>
              <a:defRPr sz="2657"/>
            </a:lvl4pPr>
            <a:lvl5pPr marL="2286000" lvl="4" indent="-228600" algn="l">
              <a:lnSpc>
                <a:spcPct val="90000"/>
              </a:lnSpc>
              <a:spcBef>
                <a:spcPts val="1325"/>
              </a:spcBef>
              <a:spcAft>
                <a:spcPts val="0"/>
              </a:spcAft>
              <a:buClr>
                <a:schemeClr val="dk1"/>
              </a:buClr>
              <a:buSzPts val="2657"/>
              <a:buNone/>
              <a:defRPr sz="2657"/>
            </a:lvl5pPr>
            <a:lvl6pPr marL="2743200" lvl="5" indent="-228600" algn="l">
              <a:lnSpc>
                <a:spcPct val="90000"/>
              </a:lnSpc>
              <a:spcBef>
                <a:spcPts val="1329"/>
              </a:spcBef>
              <a:spcAft>
                <a:spcPts val="0"/>
              </a:spcAft>
              <a:buClr>
                <a:schemeClr val="dk1"/>
              </a:buClr>
              <a:buSzPts val="2657"/>
              <a:buNone/>
              <a:defRPr sz="2657"/>
            </a:lvl6pPr>
            <a:lvl7pPr marL="3200400" lvl="6" indent="-228600" algn="l">
              <a:lnSpc>
                <a:spcPct val="90000"/>
              </a:lnSpc>
              <a:spcBef>
                <a:spcPts val="1329"/>
              </a:spcBef>
              <a:spcAft>
                <a:spcPts val="0"/>
              </a:spcAft>
              <a:buClr>
                <a:schemeClr val="dk1"/>
              </a:buClr>
              <a:buSzPts val="2657"/>
              <a:buNone/>
              <a:defRPr sz="2657"/>
            </a:lvl7pPr>
            <a:lvl8pPr marL="3657600" lvl="7" indent="-228600" algn="l">
              <a:lnSpc>
                <a:spcPct val="90000"/>
              </a:lnSpc>
              <a:spcBef>
                <a:spcPts val="1329"/>
              </a:spcBef>
              <a:spcAft>
                <a:spcPts val="0"/>
              </a:spcAft>
              <a:buClr>
                <a:schemeClr val="dk1"/>
              </a:buClr>
              <a:buSzPts val="2657"/>
              <a:buNone/>
              <a:defRPr sz="2657"/>
            </a:lvl8pPr>
            <a:lvl9pPr marL="4114800" lvl="8" indent="-228600" algn="l">
              <a:lnSpc>
                <a:spcPct val="90000"/>
              </a:lnSpc>
              <a:spcBef>
                <a:spcPts val="1329"/>
              </a:spcBef>
              <a:spcAft>
                <a:spcPts val="0"/>
              </a:spcAft>
              <a:buClr>
                <a:schemeClr val="dk1"/>
              </a:buClr>
              <a:buSzPts val="2657"/>
              <a:buNone/>
              <a:defRPr sz="2657"/>
            </a:lvl9pPr>
          </a:lstStyle>
          <a:p>
            <a:endParaRPr/>
          </a:p>
        </p:txBody>
      </p:sp>
      <p:sp>
        <p:nvSpPr>
          <p:cNvPr id="34" name="Google Shape;34;p6"/>
          <p:cNvSpPr txBox="1">
            <a:spLocks noGrp="1"/>
          </p:cNvSpPr>
          <p:nvPr>
            <p:ph type="dt" idx="10"/>
          </p:nvPr>
        </p:nvSpPr>
        <p:spPr>
          <a:xfrm>
            <a:off x="2227262" y="40039925"/>
            <a:ext cx="7289800" cy="230028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31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6"/>
          <p:cNvSpPr txBox="1">
            <a:spLocks noGrp="1"/>
          </p:cNvSpPr>
          <p:nvPr>
            <p:ph type="ftr" idx="11"/>
          </p:nvPr>
        </p:nvSpPr>
        <p:spPr>
          <a:xfrm>
            <a:off x="10731500" y="40039925"/>
            <a:ext cx="10936287" cy="230028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6"/>
          <p:cNvSpPr txBox="1">
            <a:spLocks noGrp="1"/>
          </p:cNvSpPr>
          <p:nvPr>
            <p:ph type="sldNum" idx="12"/>
          </p:nvPr>
        </p:nvSpPr>
        <p:spPr>
          <a:xfrm>
            <a:off x="22882225" y="40039925"/>
            <a:ext cx="7289800" cy="230028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údo com Legenda" type="objTx">
  <p:cSld name="OBJECT_WITH_CAPTION_TEXT">
    <p:spTree>
      <p:nvGrpSpPr>
        <p:cNvPr id="1" name="Shape 37"/>
        <p:cNvGrpSpPr/>
        <p:nvPr/>
      </p:nvGrpSpPr>
      <p:grpSpPr>
        <a:xfrm>
          <a:off x="0" y="0"/>
          <a:ext cx="0" cy="0"/>
          <a:chOff x="0" y="0"/>
          <a:chExt cx="0" cy="0"/>
        </a:xfrm>
      </p:grpSpPr>
      <p:sp>
        <p:nvSpPr>
          <p:cNvPr id="38" name="Google Shape;38;p7"/>
          <p:cNvSpPr txBox="1">
            <a:spLocks noGrp="1"/>
          </p:cNvSpPr>
          <p:nvPr>
            <p:ph type="title"/>
          </p:nvPr>
        </p:nvSpPr>
        <p:spPr>
          <a:xfrm>
            <a:off x="2231672" y="2880042"/>
            <a:ext cx="10449613" cy="10080149"/>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8504"/>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39" name="Google Shape;39;p7"/>
          <p:cNvSpPr txBox="1">
            <a:spLocks noGrp="1"/>
          </p:cNvSpPr>
          <p:nvPr>
            <p:ph type="body" idx="1"/>
          </p:nvPr>
        </p:nvSpPr>
        <p:spPr>
          <a:xfrm>
            <a:off x="13773917" y="6220095"/>
            <a:ext cx="16402140" cy="30700453"/>
          </a:xfrm>
          <a:prstGeom prst="rect">
            <a:avLst/>
          </a:prstGeom>
          <a:noFill/>
          <a:ln>
            <a:noFill/>
          </a:ln>
        </p:spPr>
        <p:txBody>
          <a:bodyPr spcFirstLastPara="1" wrap="square" lIns="91425" tIns="45700" rIns="91425" bIns="45700" anchor="t" anchorCtr="0">
            <a:noAutofit/>
          </a:bodyPr>
          <a:lstStyle>
            <a:lvl1pPr marL="457200" lvl="0" indent="-768604" algn="l">
              <a:lnSpc>
                <a:spcPct val="90000"/>
              </a:lnSpc>
              <a:spcBef>
                <a:spcPts val="2663"/>
              </a:spcBef>
              <a:spcAft>
                <a:spcPts val="0"/>
              </a:spcAft>
              <a:buClr>
                <a:schemeClr val="dk1"/>
              </a:buClr>
              <a:buSzPts val="8504"/>
              <a:buChar char="•"/>
              <a:defRPr sz="8504"/>
            </a:lvl1pPr>
            <a:lvl2pPr marL="914400" lvl="1" indent="-701103" algn="l">
              <a:lnSpc>
                <a:spcPct val="90000"/>
              </a:lnSpc>
              <a:spcBef>
                <a:spcPts val="1325"/>
              </a:spcBef>
              <a:spcAft>
                <a:spcPts val="0"/>
              </a:spcAft>
              <a:buClr>
                <a:schemeClr val="dk1"/>
              </a:buClr>
              <a:buSzPts val="7441"/>
              <a:buChar char="•"/>
              <a:defRPr sz="7441"/>
            </a:lvl2pPr>
            <a:lvl3pPr marL="1371600" lvl="2" indent="-633603" algn="l">
              <a:lnSpc>
                <a:spcPct val="90000"/>
              </a:lnSpc>
              <a:spcBef>
                <a:spcPts val="1325"/>
              </a:spcBef>
              <a:spcAft>
                <a:spcPts val="0"/>
              </a:spcAft>
              <a:buClr>
                <a:schemeClr val="dk1"/>
              </a:buClr>
              <a:buSzPts val="6378"/>
              <a:buChar char="•"/>
              <a:defRPr sz="6378"/>
            </a:lvl3pPr>
            <a:lvl4pPr marL="1828800" lvl="3" indent="-566102" algn="l">
              <a:lnSpc>
                <a:spcPct val="90000"/>
              </a:lnSpc>
              <a:spcBef>
                <a:spcPts val="1325"/>
              </a:spcBef>
              <a:spcAft>
                <a:spcPts val="0"/>
              </a:spcAft>
              <a:buClr>
                <a:schemeClr val="dk1"/>
              </a:buClr>
              <a:buSzPts val="5315"/>
              <a:buChar char="•"/>
              <a:defRPr sz="5315"/>
            </a:lvl4pPr>
            <a:lvl5pPr marL="2286000" lvl="4" indent="-566102" algn="l">
              <a:lnSpc>
                <a:spcPct val="90000"/>
              </a:lnSpc>
              <a:spcBef>
                <a:spcPts val="1325"/>
              </a:spcBef>
              <a:spcAft>
                <a:spcPts val="0"/>
              </a:spcAft>
              <a:buClr>
                <a:schemeClr val="dk1"/>
              </a:buClr>
              <a:buSzPts val="5315"/>
              <a:buChar char="•"/>
              <a:defRPr sz="5315"/>
            </a:lvl5pPr>
            <a:lvl6pPr marL="2743200" lvl="5" indent="-566102" algn="l">
              <a:lnSpc>
                <a:spcPct val="90000"/>
              </a:lnSpc>
              <a:spcBef>
                <a:spcPts val="1329"/>
              </a:spcBef>
              <a:spcAft>
                <a:spcPts val="0"/>
              </a:spcAft>
              <a:buClr>
                <a:schemeClr val="dk1"/>
              </a:buClr>
              <a:buSzPts val="5315"/>
              <a:buChar char="•"/>
              <a:defRPr sz="5315"/>
            </a:lvl6pPr>
            <a:lvl7pPr marL="3200400" lvl="6" indent="-566102" algn="l">
              <a:lnSpc>
                <a:spcPct val="90000"/>
              </a:lnSpc>
              <a:spcBef>
                <a:spcPts val="1329"/>
              </a:spcBef>
              <a:spcAft>
                <a:spcPts val="0"/>
              </a:spcAft>
              <a:buClr>
                <a:schemeClr val="dk1"/>
              </a:buClr>
              <a:buSzPts val="5315"/>
              <a:buChar char="•"/>
              <a:defRPr sz="5315"/>
            </a:lvl7pPr>
            <a:lvl8pPr marL="3657600" lvl="7" indent="-566102" algn="l">
              <a:lnSpc>
                <a:spcPct val="90000"/>
              </a:lnSpc>
              <a:spcBef>
                <a:spcPts val="1329"/>
              </a:spcBef>
              <a:spcAft>
                <a:spcPts val="0"/>
              </a:spcAft>
              <a:buClr>
                <a:schemeClr val="dk1"/>
              </a:buClr>
              <a:buSzPts val="5315"/>
              <a:buChar char="•"/>
              <a:defRPr sz="5315"/>
            </a:lvl8pPr>
            <a:lvl9pPr marL="4114800" lvl="8" indent="-566102" algn="l">
              <a:lnSpc>
                <a:spcPct val="90000"/>
              </a:lnSpc>
              <a:spcBef>
                <a:spcPts val="1329"/>
              </a:spcBef>
              <a:spcAft>
                <a:spcPts val="0"/>
              </a:spcAft>
              <a:buClr>
                <a:schemeClr val="dk1"/>
              </a:buClr>
              <a:buSzPts val="5315"/>
              <a:buChar char="•"/>
              <a:defRPr sz="5315"/>
            </a:lvl9pPr>
          </a:lstStyle>
          <a:p>
            <a:endParaRPr/>
          </a:p>
        </p:txBody>
      </p:sp>
      <p:sp>
        <p:nvSpPr>
          <p:cNvPr id="40" name="Google Shape;40;p7"/>
          <p:cNvSpPr txBox="1">
            <a:spLocks noGrp="1"/>
          </p:cNvSpPr>
          <p:nvPr>
            <p:ph type="body" idx="2"/>
          </p:nvPr>
        </p:nvSpPr>
        <p:spPr>
          <a:xfrm>
            <a:off x="2231672" y="12960191"/>
            <a:ext cx="10449613" cy="2401035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2663"/>
              </a:spcBef>
              <a:spcAft>
                <a:spcPts val="0"/>
              </a:spcAft>
              <a:buClr>
                <a:schemeClr val="dk1"/>
              </a:buClr>
              <a:buSzPts val="4252"/>
              <a:buNone/>
              <a:defRPr sz="4252"/>
            </a:lvl1pPr>
            <a:lvl2pPr marL="914400" lvl="1" indent="-228600" algn="l">
              <a:lnSpc>
                <a:spcPct val="90000"/>
              </a:lnSpc>
              <a:spcBef>
                <a:spcPts val="1325"/>
              </a:spcBef>
              <a:spcAft>
                <a:spcPts val="0"/>
              </a:spcAft>
              <a:buClr>
                <a:schemeClr val="dk1"/>
              </a:buClr>
              <a:buSzPts val="3720"/>
              <a:buNone/>
              <a:defRPr sz="3720"/>
            </a:lvl2pPr>
            <a:lvl3pPr marL="1371600" lvl="2" indent="-228600" algn="l">
              <a:lnSpc>
                <a:spcPct val="90000"/>
              </a:lnSpc>
              <a:spcBef>
                <a:spcPts val="1325"/>
              </a:spcBef>
              <a:spcAft>
                <a:spcPts val="0"/>
              </a:spcAft>
              <a:buClr>
                <a:schemeClr val="dk1"/>
              </a:buClr>
              <a:buSzPts val="3189"/>
              <a:buNone/>
              <a:defRPr sz="3189"/>
            </a:lvl3pPr>
            <a:lvl4pPr marL="1828800" lvl="3" indent="-228600" algn="l">
              <a:lnSpc>
                <a:spcPct val="90000"/>
              </a:lnSpc>
              <a:spcBef>
                <a:spcPts val="1325"/>
              </a:spcBef>
              <a:spcAft>
                <a:spcPts val="0"/>
              </a:spcAft>
              <a:buClr>
                <a:schemeClr val="dk1"/>
              </a:buClr>
              <a:buSzPts val="2657"/>
              <a:buNone/>
              <a:defRPr sz="2657"/>
            </a:lvl4pPr>
            <a:lvl5pPr marL="2286000" lvl="4" indent="-228600" algn="l">
              <a:lnSpc>
                <a:spcPct val="90000"/>
              </a:lnSpc>
              <a:spcBef>
                <a:spcPts val="1325"/>
              </a:spcBef>
              <a:spcAft>
                <a:spcPts val="0"/>
              </a:spcAft>
              <a:buClr>
                <a:schemeClr val="dk1"/>
              </a:buClr>
              <a:buSzPts val="2657"/>
              <a:buNone/>
              <a:defRPr sz="2657"/>
            </a:lvl5pPr>
            <a:lvl6pPr marL="2743200" lvl="5" indent="-228600" algn="l">
              <a:lnSpc>
                <a:spcPct val="90000"/>
              </a:lnSpc>
              <a:spcBef>
                <a:spcPts val="1329"/>
              </a:spcBef>
              <a:spcAft>
                <a:spcPts val="0"/>
              </a:spcAft>
              <a:buClr>
                <a:schemeClr val="dk1"/>
              </a:buClr>
              <a:buSzPts val="2657"/>
              <a:buNone/>
              <a:defRPr sz="2657"/>
            </a:lvl6pPr>
            <a:lvl7pPr marL="3200400" lvl="6" indent="-228600" algn="l">
              <a:lnSpc>
                <a:spcPct val="90000"/>
              </a:lnSpc>
              <a:spcBef>
                <a:spcPts val="1329"/>
              </a:spcBef>
              <a:spcAft>
                <a:spcPts val="0"/>
              </a:spcAft>
              <a:buClr>
                <a:schemeClr val="dk1"/>
              </a:buClr>
              <a:buSzPts val="2657"/>
              <a:buNone/>
              <a:defRPr sz="2657"/>
            </a:lvl7pPr>
            <a:lvl8pPr marL="3657600" lvl="7" indent="-228600" algn="l">
              <a:lnSpc>
                <a:spcPct val="90000"/>
              </a:lnSpc>
              <a:spcBef>
                <a:spcPts val="1329"/>
              </a:spcBef>
              <a:spcAft>
                <a:spcPts val="0"/>
              </a:spcAft>
              <a:buClr>
                <a:schemeClr val="dk1"/>
              </a:buClr>
              <a:buSzPts val="2657"/>
              <a:buNone/>
              <a:defRPr sz="2657"/>
            </a:lvl8pPr>
            <a:lvl9pPr marL="4114800" lvl="8" indent="-228600" algn="l">
              <a:lnSpc>
                <a:spcPct val="90000"/>
              </a:lnSpc>
              <a:spcBef>
                <a:spcPts val="1329"/>
              </a:spcBef>
              <a:spcAft>
                <a:spcPts val="0"/>
              </a:spcAft>
              <a:buClr>
                <a:schemeClr val="dk1"/>
              </a:buClr>
              <a:buSzPts val="2657"/>
              <a:buNone/>
              <a:defRPr sz="2657"/>
            </a:lvl9pPr>
          </a:lstStyle>
          <a:p>
            <a:endParaRPr/>
          </a:p>
        </p:txBody>
      </p:sp>
      <p:sp>
        <p:nvSpPr>
          <p:cNvPr id="41" name="Google Shape;41;p7"/>
          <p:cNvSpPr txBox="1">
            <a:spLocks noGrp="1"/>
          </p:cNvSpPr>
          <p:nvPr>
            <p:ph type="dt" idx="10"/>
          </p:nvPr>
        </p:nvSpPr>
        <p:spPr>
          <a:xfrm>
            <a:off x="2227262" y="40039925"/>
            <a:ext cx="7289800" cy="230028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31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7"/>
          <p:cNvSpPr txBox="1">
            <a:spLocks noGrp="1"/>
          </p:cNvSpPr>
          <p:nvPr>
            <p:ph type="ftr" idx="11"/>
          </p:nvPr>
        </p:nvSpPr>
        <p:spPr>
          <a:xfrm>
            <a:off x="10731500" y="40039925"/>
            <a:ext cx="10936287" cy="230028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7"/>
          <p:cNvSpPr txBox="1">
            <a:spLocks noGrp="1"/>
          </p:cNvSpPr>
          <p:nvPr>
            <p:ph type="sldNum" idx="12"/>
          </p:nvPr>
        </p:nvSpPr>
        <p:spPr>
          <a:xfrm>
            <a:off x="22882225" y="40039925"/>
            <a:ext cx="7289800" cy="230028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Em Branco" type="blank">
  <p:cSld name="BLANK">
    <p:spTree>
      <p:nvGrpSpPr>
        <p:cNvPr id="1" name="Shape 44"/>
        <p:cNvGrpSpPr/>
        <p:nvPr/>
      </p:nvGrpSpPr>
      <p:grpSpPr>
        <a:xfrm>
          <a:off x="0" y="0"/>
          <a:ext cx="0" cy="0"/>
          <a:chOff x="0" y="0"/>
          <a:chExt cx="0" cy="0"/>
        </a:xfrm>
      </p:grpSpPr>
      <p:sp>
        <p:nvSpPr>
          <p:cNvPr id="45" name="Google Shape;45;p8"/>
          <p:cNvSpPr txBox="1">
            <a:spLocks noGrp="1"/>
          </p:cNvSpPr>
          <p:nvPr>
            <p:ph type="dt" idx="10"/>
          </p:nvPr>
        </p:nvSpPr>
        <p:spPr>
          <a:xfrm>
            <a:off x="2227262" y="40039925"/>
            <a:ext cx="7289800" cy="230028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31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8"/>
          <p:cNvSpPr txBox="1">
            <a:spLocks noGrp="1"/>
          </p:cNvSpPr>
          <p:nvPr>
            <p:ph type="ftr" idx="11"/>
          </p:nvPr>
        </p:nvSpPr>
        <p:spPr>
          <a:xfrm>
            <a:off x="10731500" y="40039925"/>
            <a:ext cx="10936287" cy="230028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8"/>
          <p:cNvSpPr txBox="1">
            <a:spLocks noGrp="1"/>
          </p:cNvSpPr>
          <p:nvPr>
            <p:ph type="sldNum" idx="12"/>
          </p:nvPr>
        </p:nvSpPr>
        <p:spPr>
          <a:xfrm>
            <a:off x="22882225" y="40039925"/>
            <a:ext cx="7289800" cy="230028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omente Título" type="titleOnly">
  <p:cSld name="TITLE_ONLY">
    <p:spTree>
      <p:nvGrpSpPr>
        <p:cNvPr id="1" name="Shape 48"/>
        <p:cNvGrpSpPr/>
        <p:nvPr/>
      </p:nvGrpSpPr>
      <p:grpSpPr>
        <a:xfrm>
          <a:off x="0" y="0"/>
          <a:ext cx="0" cy="0"/>
          <a:chOff x="0" y="0"/>
          <a:chExt cx="0" cy="0"/>
        </a:xfrm>
      </p:grpSpPr>
      <p:sp>
        <p:nvSpPr>
          <p:cNvPr id="49" name="Google Shape;49;p9"/>
          <p:cNvSpPr txBox="1">
            <a:spLocks noGrp="1"/>
          </p:cNvSpPr>
          <p:nvPr>
            <p:ph type="title"/>
          </p:nvPr>
        </p:nvSpPr>
        <p:spPr>
          <a:xfrm>
            <a:off x="2227262" y="2300287"/>
            <a:ext cx="27944762" cy="835025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50" name="Google Shape;50;p9"/>
          <p:cNvSpPr txBox="1">
            <a:spLocks noGrp="1"/>
          </p:cNvSpPr>
          <p:nvPr>
            <p:ph type="dt" idx="10"/>
          </p:nvPr>
        </p:nvSpPr>
        <p:spPr>
          <a:xfrm>
            <a:off x="2227262" y="40039925"/>
            <a:ext cx="7289800" cy="230028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31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9"/>
          <p:cNvSpPr txBox="1">
            <a:spLocks noGrp="1"/>
          </p:cNvSpPr>
          <p:nvPr>
            <p:ph type="ftr" idx="11"/>
          </p:nvPr>
        </p:nvSpPr>
        <p:spPr>
          <a:xfrm>
            <a:off x="10731500" y="40039925"/>
            <a:ext cx="10936287" cy="230028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9"/>
          <p:cNvSpPr txBox="1">
            <a:spLocks noGrp="1"/>
          </p:cNvSpPr>
          <p:nvPr>
            <p:ph type="sldNum" idx="12"/>
          </p:nvPr>
        </p:nvSpPr>
        <p:spPr>
          <a:xfrm>
            <a:off x="22882225" y="40039925"/>
            <a:ext cx="7289800" cy="230028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ação" type="twoTxTwoObj">
  <p:cSld name="TWO_OBJECTS_WITH_TEXT">
    <p:spTree>
      <p:nvGrpSpPr>
        <p:cNvPr id="1" name="Shape 53"/>
        <p:cNvGrpSpPr/>
        <p:nvPr/>
      </p:nvGrpSpPr>
      <p:grpSpPr>
        <a:xfrm>
          <a:off x="0" y="0"/>
          <a:ext cx="0" cy="0"/>
          <a:chOff x="0" y="0"/>
          <a:chExt cx="0" cy="0"/>
        </a:xfrm>
      </p:grpSpPr>
      <p:sp>
        <p:nvSpPr>
          <p:cNvPr id="54" name="Google Shape;54;p10"/>
          <p:cNvSpPr txBox="1">
            <a:spLocks noGrp="1"/>
          </p:cNvSpPr>
          <p:nvPr>
            <p:ph type="title"/>
          </p:nvPr>
        </p:nvSpPr>
        <p:spPr>
          <a:xfrm>
            <a:off x="2231671" y="2300037"/>
            <a:ext cx="27944386" cy="8350126"/>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55" name="Google Shape;55;p10"/>
          <p:cNvSpPr txBox="1">
            <a:spLocks noGrp="1"/>
          </p:cNvSpPr>
          <p:nvPr>
            <p:ph type="body" idx="1"/>
          </p:nvPr>
        </p:nvSpPr>
        <p:spPr>
          <a:xfrm>
            <a:off x="2231672" y="10590160"/>
            <a:ext cx="13706416" cy="5190073"/>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2663"/>
              </a:spcBef>
              <a:spcAft>
                <a:spcPts val="0"/>
              </a:spcAft>
              <a:buClr>
                <a:schemeClr val="dk1"/>
              </a:buClr>
              <a:buSzPts val="6378"/>
              <a:buNone/>
              <a:defRPr sz="6378" b="1"/>
            </a:lvl1pPr>
            <a:lvl2pPr marL="914400" lvl="1" indent="-228600" algn="l">
              <a:lnSpc>
                <a:spcPct val="90000"/>
              </a:lnSpc>
              <a:spcBef>
                <a:spcPts val="1325"/>
              </a:spcBef>
              <a:spcAft>
                <a:spcPts val="0"/>
              </a:spcAft>
              <a:buClr>
                <a:schemeClr val="dk1"/>
              </a:buClr>
              <a:buSzPts val="5315"/>
              <a:buNone/>
              <a:defRPr sz="5315" b="1"/>
            </a:lvl2pPr>
            <a:lvl3pPr marL="1371600" lvl="2" indent="-228600" algn="l">
              <a:lnSpc>
                <a:spcPct val="90000"/>
              </a:lnSpc>
              <a:spcBef>
                <a:spcPts val="1325"/>
              </a:spcBef>
              <a:spcAft>
                <a:spcPts val="0"/>
              </a:spcAft>
              <a:buClr>
                <a:schemeClr val="dk1"/>
              </a:buClr>
              <a:buSzPts val="4783"/>
              <a:buNone/>
              <a:defRPr sz="4783" b="1"/>
            </a:lvl3pPr>
            <a:lvl4pPr marL="1828800" lvl="3" indent="-228600" algn="l">
              <a:lnSpc>
                <a:spcPct val="90000"/>
              </a:lnSpc>
              <a:spcBef>
                <a:spcPts val="1325"/>
              </a:spcBef>
              <a:spcAft>
                <a:spcPts val="0"/>
              </a:spcAft>
              <a:buClr>
                <a:schemeClr val="dk1"/>
              </a:buClr>
              <a:buSzPts val="4252"/>
              <a:buNone/>
              <a:defRPr sz="4252" b="1"/>
            </a:lvl4pPr>
            <a:lvl5pPr marL="2286000" lvl="4" indent="-228600" algn="l">
              <a:lnSpc>
                <a:spcPct val="90000"/>
              </a:lnSpc>
              <a:spcBef>
                <a:spcPts val="1325"/>
              </a:spcBef>
              <a:spcAft>
                <a:spcPts val="0"/>
              </a:spcAft>
              <a:buClr>
                <a:schemeClr val="dk1"/>
              </a:buClr>
              <a:buSzPts val="4252"/>
              <a:buNone/>
              <a:defRPr sz="4252" b="1"/>
            </a:lvl5pPr>
            <a:lvl6pPr marL="2743200" lvl="5" indent="-228600" algn="l">
              <a:lnSpc>
                <a:spcPct val="90000"/>
              </a:lnSpc>
              <a:spcBef>
                <a:spcPts val="1329"/>
              </a:spcBef>
              <a:spcAft>
                <a:spcPts val="0"/>
              </a:spcAft>
              <a:buClr>
                <a:schemeClr val="dk1"/>
              </a:buClr>
              <a:buSzPts val="4252"/>
              <a:buNone/>
              <a:defRPr sz="4252" b="1"/>
            </a:lvl6pPr>
            <a:lvl7pPr marL="3200400" lvl="6" indent="-228600" algn="l">
              <a:lnSpc>
                <a:spcPct val="90000"/>
              </a:lnSpc>
              <a:spcBef>
                <a:spcPts val="1329"/>
              </a:spcBef>
              <a:spcAft>
                <a:spcPts val="0"/>
              </a:spcAft>
              <a:buClr>
                <a:schemeClr val="dk1"/>
              </a:buClr>
              <a:buSzPts val="4252"/>
              <a:buNone/>
              <a:defRPr sz="4252" b="1"/>
            </a:lvl7pPr>
            <a:lvl8pPr marL="3657600" lvl="7" indent="-228600" algn="l">
              <a:lnSpc>
                <a:spcPct val="90000"/>
              </a:lnSpc>
              <a:spcBef>
                <a:spcPts val="1329"/>
              </a:spcBef>
              <a:spcAft>
                <a:spcPts val="0"/>
              </a:spcAft>
              <a:buClr>
                <a:schemeClr val="dk1"/>
              </a:buClr>
              <a:buSzPts val="4252"/>
              <a:buNone/>
              <a:defRPr sz="4252" b="1"/>
            </a:lvl8pPr>
            <a:lvl9pPr marL="4114800" lvl="8" indent="-228600" algn="l">
              <a:lnSpc>
                <a:spcPct val="90000"/>
              </a:lnSpc>
              <a:spcBef>
                <a:spcPts val="1329"/>
              </a:spcBef>
              <a:spcAft>
                <a:spcPts val="0"/>
              </a:spcAft>
              <a:buClr>
                <a:schemeClr val="dk1"/>
              </a:buClr>
              <a:buSzPts val="4252"/>
              <a:buNone/>
              <a:defRPr sz="4252" b="1"/>
            </a:lvl9pPr>
          </a:lstStyle>
          <a:p>
            <a:endParaRPr/>
          </a:p>
        </p:txBody>
      </p:sp>
      <p:sp>
        <p:nvSpPr>
          <p:cNvPr id="56" name="Google Shape;56;p10"/>
          <p:cNvSpPr txBox="1">
            <a:spLocks noGrp="1"/>
          </p:cNvSpPr>
          <p:nvPr>
            <p:ph type="body" idx="2"/>
          </p:nvPr>
        </p:nvSpPr>
        <p:spPr>
          <a:xfrm>
            <a:off x="2231672" y="15780233"/>
            <a:ext cx="13706416" cy="23210346"/>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2663"/>
              </a:spcBef>
              <a:spcAft>
                <a:spcPts val="0"/>
              </a:spcAft>
              <a:buClr>
                <a:schemeClr val="dk1"/>
              </a:buClr>
              <a:buSzPts val="1800"/>
              <a:buChar char="•"/>
              <a:defRPr/>
            </a:lvl1pPr>
            <a:lvl2pPr marL="914400" lvl="1" indent="-342900" algn="l">
              <a:lnSpc>
                <a:spcPct val="90000"/>
              </a:lnSpc>
              <a:spcBef>
                <a:spcPts val="1325"/>
              </a:spcBef>
              <a:spcAft>
                <a:spcPts val="0"/>
              </a:spcAft>
              <a:buClr>
                <a:schemeClr val="dk1"/>
              </a:buClr>
              <a:buSzPts val="1800"/>
              <a:buChar char="•"/>
              <a:defRPr/>
            </a:lvl2pPr>
            <a:lvl3pPr marL="1371600" lvl="2" indent="-342900" algn="l">
              <a:lnSpc>
                <a:spcPct val="90000"/>
              </a:lnSpc>
              <a:spcBef>
                <a:spcPts val="1325"/>
              </a:spcBef>
              <a:spcAft>
                <a:spcPts val="0"/>
              </a:spcAft>
              <a:buClr>
                <a:schemeClr val="dk1"/>
              </a:buClr>
              <a:buSzPts val="1800"/>
              <a:buChar char="•"/>
              <a:defRPr/>
            </a:lvl3pPr>
            <a:lvl4pPr marL="1828800" lvl="3" indent="-342900" algn="l">
              <a:lnSpc>
                <a:spcPct val="90000"/>
              </a:lnSpc>
              <a:spcBef>
                <a:spcPts val="1325"/>
              </a:spcBef>
              <a:spcAft>
                <a:spcPts val="0"/>
              </a:spcAft>
              <a:buClr>
                <a:schemeClr val="dk1"/>
              </a:buClr>
              <a:buSzPts val="1800"/>
              <a:buChar char="•"/>
              <a:defRPr/>
            </a:lvl4pPr>
            <a:lvl5pPr marL="2286000" lvl="4" indent="-342900" algn="l">
              <a:lnSpc>
                <a:spcPct val="90000"/>
              </a:lnSpc>
              <a:spcBef>
                <a:spcPts val="1325"/>
              </a:spcBef>
              <a:spcAft>
                <a:spcPts val="0"/>
              </a:spcAft>
              <a:buClr>
                <a:schemeClr val="dk1"/>
              </a:buClr>
              <a:buSzPts val="1800"/>
              <a:buChar char="•"/>
              <a:defRPr/>
            </a:lvl5pPr>
            <a:lvl6pPr marL="2743200" lvl="5" indent="-342900" algn="l">
              <a:lnSpc>
                <a:spcPct val="90000"/>
              </a:lnSpc>
              <a:spcBef>
                <a:spcPts val="1329"/>
              </a:spcBef>
              <a:spcAft>
                <a:spcPts val="0"/>
              </a:spcAft>
              <a:buClr>
                <a:schemeClr val="dk1"/>
              </a:buClr>
              <a:buSzPts val="1800"/>
              <a:buChar char="•"/>
              <a:defRPr/>
            </a:lvl6pPr>
            <a:lvl7pPr marL="3200400" lvl="6" indent="-342900" algn="l">
              <a:lnSpc>
                <a:spcPct val="90000"/>
              </a:lnSpc>
              <a:spcBef>
                <a:spcPts val="1329"/>
              </a:spcBef>
              <a:spcAft>
                <a:spcPts val="0"/>
              </a:spcAft>
              <a:buClr>
                <a:schemeClr val="dk1"/>
              </a:buClr>
              <a:buSzPts val="1800"/>
              <a:buChar char="•"/>
              <a:defRPr/>
            </a:lvl7pPr>
            <a:lvl8pPr marL="3657600" lvl="7" indent="-342900" algn="l">
              <a:lnSpc>
                <a:spcPct val="90000"/>
              </a:lnSpc>
              <a:spcBef>
                <a:spcPts val="1329"/>
              </a:spcBef>
              <a:spcAft>
                <a:spcPts val="0"/>
              </a:spcAft>
              <a:buClr>
                <a:schemeClr val="dk1"/>
              </a:buClr>
              <a:buSzPts val="1800"/>
              <a:buChar char="•"/>
              <a:defRPr/>
            </a:lvl8pPr>
            <a:lvl9pPr marL="4114800" lvl="8" indent="-342900" algn="l">
              <a:lnSpc>
                <a:spcPct val="90000"/>
              </a:lnSpc>
              <a:spcBef>
                <a:spcPts val="1329"/>
              </a:spcBef>
              <a:spcAft>
                <a:spcPts val="0"/>
              </a:spcAft>
              <a:buClr>
                <a:schemeClr val="dk1"/>
              </a:buClr>
              <a:buSzPts val="1800"/>
              <a:buChar char="•"/>
              <a:defRPr/>
            </a:lvl9pPr>
          </a:lstStyle>
          <a:p>
            <a:endParaRPr/>
          </a:p>
        </p:txBody>
      </p:sp>
      <p:sp>
        <p:nvSpPr>
          <p:cNvPr id="57" name="Google Shape;57;p10"/>
          <p:cNvSpPr txBox="1">
            <a:spLocks noGrp="1"/>
          </p:cNvSpPr>
          <p:nvPr>
            <p:ph type="body" idx="3"/>
          </p:nvPr>
        </p:nvSpPr>
        <p:spPr>
          <a:xfrm>
            <a:off x="16402140" y="10590160"/>
            <a:ext cx="13773917" cy="5190073"/>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2663"/>
              </a:spcBef>
              <a:spcAft>
                <a:spcPts val="0"/>
              </a:spcAft>
              <a:buClr>
                <a:schemeClr val="dk1"/>
              </a:buClr>
              <a:buSzPts val="6378"/>
              <a:buNone/>
              <a:defRPr sz="6378" b="1"/>
            </a:lvl1pPr>
            <a:lvl2pPr marL="914400" lvl="1" indent="-228600" algn="l">
              <a:lnSpc>
                <a:spcPct val="90000"/>
              </a:lnSpc>
              <a:spcBef>
                <a:spcPts val="1325"/>
              </a:spcBef>
              <a:spcAft>
                <a:spcPts val="0"/>
              </a:spcAft>
              <a:buClr>
                <a:schemeClr val="dk1"/>
              </a:buClr>
              <a:buSzPts val="5315"/>
              <a:buNone/>
              <a:defRPr sz="5315" b="1"/>
            </a:lvl2pPr>
            <a:lvl3pPr marL="1371600" lvl="2" indent="-228600" algn="l">
              <a:lnSpc>
                <a:spcPct val="90000"/>
              </a:lnSpc>
              <a:spcBef>
                <a:spcPts val="1325"/>
              </a:spcBef>
              <a:spcAft>
                <a:spcPts val="0"/>
              </a:spcAft>
              <a:buClr>
                <a:schemeClr val="dk1"/>
              </a:buClr>
              <a:buSzPts val="4783"/>
              <a:buNone/>
              <a:defRPr sz="4783" b="1"/>
            </a:lvl3pPr>
            <a:lvl4pPr marL="1828800" lvl="3" indent="-228600" algn="l">
              <a:lnSpc>
                <a:spcPct val="90000"/>
              </a:lnSpc>
              <a:spcBef>
                <a:spcPts val="1325"/>
              </a:spcBef>
              <a:spcAft>
                <a:spcPts val="0"/>
              </a:spcAft>
              <a:buClr>
                <a:schemeClr val="dk1"/>
              </a:buClr>
              <a:buSzPts val="4252"/>
              <a:buNone/>
              <a:defRPr sz="4252" b="1"/>
            </a:lvl4pPr>
            <a:lvl5pPr marL="2286000" lvl="4" indent="-228600" algn="l">
              <a:lnSpc>
                <a:spcPct val="90000"/>
              </a:lnSpc>
              <a:spcBef>
                <a:spcPts val="1325"/>
              </a:spcBef>
              <a:spcAft>
                <a:spcPts val="0"/>
              </a:spcAft>
              <a:buClr>
                <a:schemeClr val="dk1"/>
              </a:buClr>
              <a:buSzPts val="4252"/>
              <a:buNone/>
              <a:defRPr sz="4252" b="1"/>
            </a:lvl5pPr>
            <a:lvl6pPr marL="2743200" lvl="5" indent="-228600" algn="l">
              <a:lnSpc>
                <a:spcPct val="90000"/>
              </a:lnSpc>
              <a:spcBef>
                <a:spcPts val="1329"/>
              </a:spcBef>
              <a:spcAft>
                <a:spcPts val="0"/>
              </a:spcAft>
              <a:buClr>
                <a:schemeClr val="dk1"/>
              </a:buClr>
              <a:buSzPts val="4252"/>
              <a:buNone/>
              <a:defRPr sz="4252" b="1"/>
            </a:lvl6pPr>
            <a:lvl7pPr marL="3200400" lvl="6" indent="-228600" algn="l">
              <a:lnSpc>
                <a:spcPct val="90000"/>
              </a:lnSpc>
              <a:spcBef>
                <a:spcPts val="1329"/>
              </a:spcBef>
              <a:spcAft>
                <a:spcPts val="0"/>
              </a:spcAft>
              <a:buClr>
                <a:schemeClr val="dk1"/>
              </a:buClr>
              <a:buSzPts val="4252"/>
              <a:buNone/>
              <a:defRPr sz="4252" b="1"/>
            </a:lvl7pPr>
            <a:lvl8pPr marL="3657600" lvl="7" indent="-228600" algn="l">
              <a:lnSpc>
                <a:spcPct val="90000"/>
              </a:lnSpc>
              <a:spcBef>
                <a:spcPts val="1329"/>
              </a:spcBef>
              <a:spcAft>
                <a:spcPts val="0"/>
              </a:spcAft>
              <a:buClr>
                <a:schemeClr val="dk1"/>
              </a:buClr>
              <a:buSzPts val="4252"/>
              <a:buNone/>
              <a:defRPr sz="4252" b="1"/>
            </a:lvl8pPr>
            <a:lvl9pPr marL="4114800" lvl="8" indent="-228600" algn="l">
              <a:lnSpc>
                <a:spcPct val="90000"/>
              </a:lnSpc>
              <a:spcBef>
                <a:spcPts val="1329"/>
              </a:spcBef>
              <a:spcAft>
                <a:spcPts val="0"/>
              </a:spcAft>
              <a:buClr>
                <a:schemeClr val="dk1"/>
              </a:buClr>
              <a:buSzPts val="4252"/>
              <a:buNone/>
              <a:defRPr sz="4252" b="1"/>
            </a:lvl9pPr>
          </a:lstStyle>
          <a:p>
            <a:endParaRPr/>
          </a:p>
        </p:txBody>
      </p:sp>
      <p:sp>
        <p:nvSpPr>
          <p:cNvPr id="58" name="Google Shape;58;p10"/>
          <p:cNvSpPr txBox="1">
            <a:spLocks noGrp="1"/>
          </p:cNvSpPr>
          <p:nvPr>
            <p:ph type="body" idx="4"/>
          </p:nvPr>
        </p:nvSpPr>
        <p:spPr>
          <a:xfrm>
            <a:off x="16402140" y="15780233"/>
            <a:ext cx="13773917" cy="23210346"/>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2663"/>
              </a:spcBef>
              <a:spcAft>
                <a:spcPts val="0"/>
              </a:spcAft>
              <a:buClr>
                <a:schemeClr val="dk1"/>
              </a:buClr>
              <a:buSzPts val="1800"/>
              <a:buChar char="•"/>
              <a:defRPr/>
            </a:lvl1pPr>
            <a:lvl2pPr marL="914400" lvl="1" indent="-342900" algn="l">
              <a:lnSpc>
                <a:spcPct val="90000"/>
              </a:lnSpc>
              <a:spcBef>
                <a:spcPts val="1325"/>
              </a:spcBef>
              <a:spcAft>
                <a:spcPts val="0"/>
              </a:spcAft>
              <a:buClr>
                <a:schemeClr val="dk1"/>
              </a:buClr>
              <a:buSzPts val="1800"/>
              <a:buChar char="•"/>
              <a:defRPr/>
            </a:lvl2pPr>
            <a:lvl3pPr marL="1371600" lvl="2" indent="-342900" algn="l">
              <a:lnSpc>
                <a:spcPct val="90000"/>
              </a:lnSpc>
              <a:spcBef>
                <a:spcPts val="1325"/>
              </a:spcBef>
              <a:spcAft>
                <a:spcPts val="0"/>
              </a:spcAft>
              <a:buClr>
                <a:schemeClr val="dk1"/>
              </a:buClr>
              <a:buSzPts val="1800"/>
              <a:buChar char="•"/>
              <a:defRPr/>
            </a:lvl3pPr>
            <a:lvl4pPr marL="1828800" lvl="3" indent="-342900" algn="l">
              <a:lnSpc>
                <a:spcPct val="90000"/>
              </a:lnSpc>
              <a:spcBef>
                <a:spcPts val="1325"/>
              </a:spcBef>
              <a:spcAft>
                <a:spcPts val="0"/>
              </a:spcAft>
              <a:buClr>
                <a:schemeClr val="dk1"/>
              </a:buClr>
              <a:buSzPts val="1800"/>
              <a:buChar char="•"/>
              <a:defRPr/>
            </a:lvl4pPr>
            <a:lvl5pPr marL="2286000" lvl="4" indent="-342900" algn="l">
              <a:lnSpc>
                <a:spcPct val="90000"/>
              </a:lnSpc>
              <a:spcBef>
                <a:spcPts val="1325"/>
              </a:spcBef>
              <a:spcAft>
                <a:spcPts val="0"/>
              </a:spcAft>
              <a:buClr>
                <a:schemeClr val="dk1"/>
              </a:buClr>
              <a:buSzPts val="1800"/>
              <a:buChar char="•"/>
              <a:defRPr/>
            </a:lvl5pPr>
            <a:lvl6pPr marL="2743200" lvl="5" indent="-342900" algn="l">
              <a:lnSpc>
                <a:spcPct val="90000"/>
              </a:lnSpc>
              <a:spcBef>
                <a:spcPts val="1329"/>
              </a:spcBef>
              <a:spcAft>
                <a:spcPts val="0"/>
              </a:spcAft>
              <a:buClr>
                <a:schemeClr val="dk1"/>
              </a:buClr>
              <a:buSzPts val="1800"/>
              <a:buChar char="•"/>
              <a:defRPr/>
            </a:lvl6pPr>
            <a:lvl7pPr marL="3200400" lvl="6" indent="-342900" algn="l">
              <a:lnSpc>
                <a:spcPct val="90000"/>
              </a:lnSpc>
              <a:spcBef>
                <a:spcPts val="1329"/>
              </a:spcBef>
              <a:spcAft>
                <a:spcPts val="0"/>
              </a:spcAft>
              <a:buClr>
                <a:schemeClr val="dk1"/>
              </a:buClr>
              <a:buSzPts val="1800"/>
              <a:buChar char="•"/>
              <a:defRPr/>
            </a:lvl7pPr>
            <a:lvl8pPr marL="3657600" lvl="7" indent="-342900" algn="l">
              <a:lnSpc>
                <a:spcPct val="90000"/>
              </a:lnSpc>
              <a:spcBef>
                <a:spcPts val="1329"/>
              </a:spcBef>
              <a:spcAft>
                <a:spcPts val="0"/>
              </a:spcAft>
              <a:buClr>
                <a:schemeClr val="dk1"/>
              </a:buClr>
              <a:buSzPts val="1800"/>
              <a:buChar char="•"/>
              <a:defRPr/>
            </a:lvl8pPr>
            <a:lvl9pPr marL="4114800" lvl="8" indent="-342900" algn="l">
              <a:lnSpc>
                <a:spcPct val="90000"/>
              </a:lnSpc>
              <a:spcBef>
                <a:spcPts val="1329"/>
              </a:spcBef>
              <a:spcAft>
                <a:spcPts val="0"/>
              </a:spcAft>
              <a:buClr>
                <a:schemeClr val="dk1"/>
              </a:buClr>
              <a:buSzPts val="1800"/>
              <a:buChar char="•"/>
              <a:defRPr/>
            </a:lvl9pPr>
          </a:lstStyle>
          <a:p>
            <a:endParaRPr/>
          </a:p>
        </p:txBody>
      </p:sp>
      <p:sp>
        <p:nvSpPr>
          <p:cNvPr id="59" name="Google Shape;59;p10"/>
          <p:cNvSpPr txBox="1">
            <a:spLocks noGrp="1"/>
          </p:cNvSpPr>
          <p:nvPr>
            <p:ph type="dt" idx="10"/>
          </p:nvPr>
        </p:nvSpPr>
        <p:spPr>
          <a:xfrm>
            <a:off x="2227262" y="40039925"/>
            <a:ext cx="7289800" cy="230028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31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0"/>
          <p:cNvSpPr txBox="1">
            <a:spLocks noGrp="1"/>
          </p:cNvSpPr>
          <p:nvPr>
            <p:ph type="ftr" idx="11"/>
          </p:nvPr>
        </p:nvSpPr>
        <p:spPr>
          <a:xfrm>
            <a:off x="10731500" y="40039925"/>
            <a:ext cx="10936287" cy="230028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10"/>
          <p:cNvSpPr txBox="1">
            <a:spLocks noGrp="1"/>
          </p:cNvSpPr>
          <p:nvPr>
            <p:ph type="sldNum" idx="12"/>
          </p:nvPr>
        </p:nvSpPr>
        <p:spPr>
          <a:xfrm>
            <a:off x="22882225" y="40039925"/>
            <a:ext cx="7289800" cy="230028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beçalho da Seção" type="secHead">
  <p:cSld name="SECTION_HEADER">
    <p:spTree>
      <p:nvGrpSpPr>
        <p:cNvPr id="1" name="Shape 62"/>
        <p:cNvGrpSpPr/>
        <p:nvPr/>
      </p:nvGrpSpPr>
      <p:grpSpPr>
        <a:xfrm>
          <a:off x="0" y="0"/>
          <a:ext cx="0" cy="0"/>
          <a:chOff x="0" y="0"/>
          <a:chExt cx="0" cy="0"/>
        </a:xfrm>
      </p:grpSpPr>
      <p:sp>
        <p:nvSpPr>
          <p:cNvPr id="63" name="Google Shape;63;p11"/>
          <p:cNvSpPr txBox="1">
            <a:spLocks noGrp="1"/>
          </p:cNvSpPr>
          <p:nvPr>
            <p:ph type="title"/>
          </p:nvPr>
        </p:nvSpPr>
        <p:spPr>
          <a:xfrm>
            <a:off x="2210576" y="10770165"/>
            <a:ext cx="27944386" cy="17970262"/>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15944"/>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64" name="Google Shape;64;p11"/>
          <p:cNvSpPr txBox="1">
            <a:spLocks noGrp="1"/>
          </p:cNvSpPr>
          <p:nvPr>
            <p:ph type="body" idx="1"/>
          </p:nvPr>
        </p:nvSpPr>
        <p:spPr>
          <a:xfrm>
            <a:off x="2210576" y="28910433"/>
            <a:ext cx="27944386" cy="9450136"/>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2663"/>
              </a:spcBef>
              <a:spcAft>
                <a:spcPts val="0"/>
              </a:spcAft>
              <a:buClr>
                <a:srgbClr val="888888"/>
              </a:buClr>
              <a:buSzPts val="6378"/>
              <a:buNone/>
              <a:defRPr sz="6378">
                <a:solidFill>
                  <a:srgbClr val="888888"/>
                </a:solidFill>
              </a:defRPr>
            </a:lvl1pPr>
            <a:lvl2pPr marL="914400" lvl="1" indent="-228600" algn="l">
              <a:lnSpc>
                <a:spcPct val="90000"/>
              </a:lnSpc>
              <a:spcBef>
                <a:spcPts val="1325"/>
              </a:spcBef>
              <a:spcAft>
                <a:spcPts val="0"/>
              </a:spcAft>
              <a:buClr>
                <a:srgbClr val="888888"/>
              </a:buClr>
              <a:buSzPts val="5315"/>
              <a:buNone/>
              <a:defRPr sz="5315">
                <a:solidFill>
                  <a:srgbClr val="888888"/>
                </a:solidFill>
              </a:defRPr>
            </a:lvl2pPr>
            <a:lvl3pPr marL="1371600" lvl="2" indent="-228600" algn="l">
              <a:lnSpc>
                <a:spcPct val="90000"/>
              </a:lnSpc>
              <a:spcBef>
                <a:spcPts val="1325"/>
              </a:spcBef>
              <a:spcAft>
                <a:spcPts val="0"/>
              </a:spcAft>
              <a:buClr>
                <a:srgbClr val="888888"/>
              </a:buClr>
              <a:buSzPts val="4783"/>
              <a:buNone/>
              <a:defRPr sz="4783">
                <a:solidFill>
                  <a:srgbClr val="888888"/>
                </a:solidFill>
              </a:defRPr>
            </a:lvl3pPr>
            <a:lvl4pPr marL="1828800" lvl="3" indent="-228600" algn="l">
              <a:lnSpc>
                <a:spcPct val="90000"/>
              </a:lnSpc>
              <a:spcBef>
                <a:spcPts val="1325"/>
              </a:spcBef>
              <a:spcAft>
                <a:spcPts val="0"/>
              </a:spcAft>
              <a:buClr>
                <a:srgbClr val="888888"/>
              </a:buClr>
              <a:buSzPts val="4252"/>
              <a:buNone/>
              <a:defRPr sz="4252">
                <a:solidFill>
                  <a:srgbClr val="888888"/>
                </a:solidFill>
              </a:defRPr>
            </a:lvl4pPr>
            <a:lvl5pPr marL="2286000" lvl="4" indent="-228600" algn="l">
              <a:lnSpc>
                <a:spcPct val="90000"/>
              </a:lnSpc>
              <a:spcBef>
                <a:spcPts val="1325"/>
              </a:spcBef>
              <a:spcAft>
                <a:spcPts val="0"/>
              </a:spcAft>
              <a:buClr>
                <a:srgbClr val="888888"/>
              </a:buClr>
              <a:buSzPts val="4252"/>
              <a:buNone/>
              <a:defRPr sz="4252">
                <a:solidFill>
                  <a:srgbClr val="888888"/>
                </a:solidFill>
              </a:defRPr>
            </a:lvl5pPr>
            <a:lvl6pPr marL="2743200" lvl="5" indent="-228600" algn="l">
              <a:lnSpc>
                <a:spcPct val="90000"/>
              </a:lnSpc>
              <a:spcBef>
                <a:spcPts val="1329"/>
              </a:spcBef>
              <a:spcAft>
                <a:spcPts val="0"/>
              </a:spcAft>
              <a:buClr>
                <a:srgbClr val="888888"/>
              </a:buClr>
              <a:buSzPts val="4252"/>
              <a:buNone/>
              <a:defRPr sz="4252">
                <a:solidFill>
                  <a:srgbClr val="888888"/>
                </a:solidFill>
              </a:defRPr>
            </a:lvl6pPr>
            <a:lvl7pPr marL="3200400" lvl="6" indent="-228600" algn="l">
              <a:lnSpc>
                <a:spcPct val="90000"/>
              </a:lnSpc>
              <a:spcBef>
                <a:spcPts val="1329"/>
              </a:spcBef>
              <a:spcAft>
                <a:spcPts val="0"/>
              </a:spcAft>
              <a:buClr>
                <a:srgbClr val="888888"/>
              </a:buClr>
              <a:buSzPts val="4252"/>
              <a:buNone/>
              <a:defRPr sz="4252">
                <a:solidFill>
                  <a:srgbClr val="888888"/>
                </a:solidFill>
              </a:defRPr>
            </a:lvl7pPr>
            <a:lvl8pPr marL="3657600" lvl="7" indent="-228600" algn="l">
              <a:lnSpc>
                <a:spcPct val="90000"/>
              </a:lnSpc>
              <a:spcBef>
                <a:spcPts val="1329"/>
              </a:spcBef>
              <a:spcAft>
                <a:spcPts val="0"/>
              </a:spcAft>
              <a:buClr>
                <a:srgbClr val="888888"/>
              </a:buClr>
              <a:buSzPts val="4252"/>
              <a:buNone/>
              <a:defRPr sz="4252">
                <a:solidFill>
                  <a:srgbClr val="888888"/>
                </a:solidFill>
              </a:defRPr>
            </a:lvl8pPr>
            <a:lvl9pPr marL="4114800" lvl="8" indent="-228600" algn="l">
              <a:lnSpc>
                <a:spcPct val="90000"/>
              </a:lnSpc>
              <a:spcBef>
                <a:spcPts val="1329"/>
              </a:spcBef>
              <a:spcAft>
                <a:spcPts val="0"/>
              </a:spcAft>
              <a:buClr>
                <a:srgbClr val="888888"/>
              </a:buClr>
              <a:buSzPts val="4252"/>
              <a:buNone/>
              <a:defRPr sz="4252">
                <a:solidFill>
                  <a:srgbClr val="888888"/>
                </a:solidFill>
              </a:defRPr>
            </a:lvl9pPr>
          </a:lstStyle>
          <a:p>
            <a:endParaRPr/>
          </a:p>
        </p:txBody>
      </p:sp>
      <p:sp>
        <p:nvSpPr>
          <p:cNvPr id="65" name="Google Shape;65;p11"/>
          <p:cNvSpPr txBox="1">
            <a:spLocks noGrp="1"/>
          </p:cNvSpPr>
          <p:nvPr>
            <p:ph type="dt" idx="10"/>
          </p:nvPr>
        </p:nvSpPr>
        <p:spPr>
          <a:xfrm>
            <a:off x="2227262" y="40039925"/>
            <a:ext cx="7289800" cy="230028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31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11"/>
          <p:cNvSpPr txBox="1">
            <a:spLocks noGrp="1"/>
          </p:cNvSpPr>
          <p:nvPr>
            <p:ph type="ftr" idx="11"/>
          </p:nvPr>
        </p:nvSpPr>
        <p:spPr>
          <a:xfrm>
            <a:off x="10731500" y="40039925"/>
            <a:ext cx="10936287" cy="230028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1"/>
          <p:cNvSpPr txBox="1">
            <a:spLocks noGrp="1"/>
          </p:cNvSpPr>
          <p:nvPr>
            <p:ph type="sldNum" idx="12"/>
          </p:nvPr>
        </p:nvSpPr>
        <p:spPr>
          <a:xfrm>
            <a:off x="22882225" y="40039925"/>
            <a:ext cx="7289800" cy="230028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
          <p:cNvSpPr txBox="1">
            <a:spLocks noGrp="1"/>
          </p:cNvSpPr>
          <p:nvPr>
            <p:ph type="title"/>
          </p:nvPr>
        </p:nvSpPr>
        <p:spPr>
          <a:xfrm>
            <a:off x="2227262" y="2300287"/>
            <a:ext cx="27944762" cy="835025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SzPts val="1400"/>
              <a:buNone/>
              <a:defRPr sz="11600" b="0" i="0" u="none" strike="noStrike" cap="none">
                <a:solidFill>
                  <a:schemeClr val="dk1"/>
                </a:solidFill>
                <a:latin typeface="Calibri"/>
                <a:ea typeface="Calibri"/>
                <a:cs typeface="Calibri"/>
                <a:sym typeface="Calibri"/>
              </a:defRPr>
            </a:lvl1pPr>
            <a:lvl2pPr marR="0" lvl="1" algn="l" rtl="0">
              <a:lnSpc>
                <a:spcPct val="90000"/>
              </a:lnSpc>
              <a:spcBef>
                <a:spcPts val="0"/>
              </a:spcBef>
              <a:spcAft>
                <a:spcPts val="0"/>
              </a:spcAft>
              <a:buSzPts val="1400"/>
              <a:buNone/>
              <a:defRPr sz="11600" b="0" i="0" u="none" strike="noStrike" cap="none">
                <a:solidFill>
                  <a:schemeClr val="dk1"/>
                </a:solidFill>
                <a:latin typeface="Calibri"/>
                <a:ea typeface="Calibri"/>
                <a:cs typeface="Calibri"/>
                <a:sym typeface="Calibri"/>
              </a:defRPr>
            </a:lvl2pPr>
            <a:lvl3pPr marR="0" lvl="2" algn="l" rtl="0">
              <a:lnSpc>
                <a:spcPct val="90000"/>
              </a:lnSpc>
              <a:spcBef>
                <a:spcPts val="0"/>
              </a:spcBef>
              <a:spcAft>
                <a:spcPts val="0"/>
              </a:spcAft>
              <a:buSzPts val="1400"/>
              <a:buNone/>
              <a:defRPr sz="11600" b="0" i="0" u="none" strike="noStrike" cap="none">
                <a:solidFill>
                  <a:schemeClr val="dk1"/>
                </a:solidFill>
                <a:latin typeface="Calibri"/>
                <a:ea typeface="Calibri"/>
                <a:cs typeface="Calibri"/>
                <a:sym typeface="Calibri"/>
              </a:defRPr>
            </a:lvl3pPr>
            <a:lvl4pPr marR="0" lvl="3" algn="l" rtl="0">
              <a:lnSpc>
                <a:spcPct val="90000"/>
              </a:lnSpc>
              <a:spcBef>
                <a:spcPts val="0"/>
              </a:spcBef>
              <a:spcAft>
                <a:spcPts val="0"/>
              </a:spcAft>
              <a:buSzPts val="1400"/>
              <a:buNone/>
              <a:defRPr sz="11600" b="0" i="0" u="none" strike="noStrike" cap="none">
                <a:solidFill>
                  <a:schemeClr val="dk1"/>
                </a:solidFill>
                <a:latin typeface="Calibri"/>
                <a:ea typeface="Calibri"/>
                <a:cs typeface="Calibri"/>
                <a:sym typeface="Calibri"/>
              </a:defRPr>
            </a:lvl4pPr>
            <a:lvl5pPr marR="0" lvl="4" algn="l" rtl="0">
              <a:lnSpc>
                <a:spcPct val="90000"/>
              </a:lnSpc>
              <a:spcBef>
                <a:spcPts val="0"/>
              </a:spcBef>
              <a:spcAft>
                <a:spcPts val="0"/>
              </a:spcAft>
              <a:buSzPts val="1400"/>
              <a:buNone/>
              <a:defRPr sz="11600" b="0" i="0" u="none" strike="noStrike" cap="none">
                <a:solidFill>
                  <a:schemeClr val="dk1"/>
                </a:solidFill>
                <a:latin typeface="Calibri"/>
                <a:ea typeface="Calibri"/>
                <a:cs typeface="Calibri"/>
                <a:sym typeface="Calibri"/>
              </a:defRPr>
            </a:lvl5pPr>
            <a:lvl6pPr marR="0" lvl="5" algn="l" rtl="0">
              <a:lnSpc>
                <a:spcPct val="90000"/>
              </a:lnSpc>
              <a:spcBef>
                <a:spcPts val="0"/>
              </a:spcBef>
              <a:spcAft>
                <a:spcPts val="0"/>
              </a:spcAft>
              <a:buSzPts val="1400"/>
              <a:buNone/>
              <a:defRPr sz="11600" b="0" i="0" u="none" strike="noStrike" cap="none">
                <a:solidFill>
                  <a:schemeClr val="dk1"/>
                </a:solidFill>
                <a:latin typeface="Calibri"/>
                <a:ea typeface="Calibri"/>
                <a:cs typeface="Calibri"/>
                <a:sym typeface="Calibri"/>
              </a:defRPr>
            </a:lvl6pPr>
            <a:lvl7pPr marR="0" lvl="6" algn="l" rtl="0">
              <a:lnSpc>
                <a:spcPct val="90000"/>
              </a:lnSpc>
              <a:spcBef>
                <a:spcPts val="0"/>
              </a:spcBef>
              <a:spcAft>
                <a:spcPts val="0"/>
              </a:spcAft>
              <a:buSzPts val="1400"/>
              <a:buNone/>
              <a:defRPr sz="11600" b="0" i="0" u="none" strike="noStrike" cap="none">
                <a:solidFill>
                  <a:schemeClr val="dk1"/>
                </a:solidFill>
                <a:latin typeface="Calibri"/>
                <a:ea typeface="Calibri"/>
                <a:cs typeface="Calibri"/>
                <a:sym typeface="Calibri"/>
              </a:defRPr>
            </a:lvl7pPr>
            <a:lvl8pPr marR="0" lvl="7" algn="l" rtl="0">
              <a:lnSpc>
                <a:spcPct val="90000"/>
              </a:lnSpc>
              <a:spcBef>
                <a:spcPts val="0"/>
              </a:spcBef>
              <a:spcAft>
                <a:spcPts val="0"/>
              </a:spcAft>
              <a:buSzPts val="1400"/>
              <a:buNone/>
              <a:defRPr sz="11600" b="0" i="0" u="none" strike="noStrike" cap="none">
                <a:solidFill>
                  <a:schemeClr val="dk1"/>
                </a:solidFill>
                <a:latin typeface="Calibri"/>
                <a:ea typeface="Calibri"/>
                <a:cs typeface="Calibri"/>
                <a:sym typeface="Calibri"/>
              </a:defRPr>
            </a:lvl8pPr>
            <a:lvl9pPr marR="0" lvl="8" algn="l" rtl="0">
              <a:lnSpc>
                <a:spcPct val="90000"/>
              </a:lnSpc>
              <a:spcBef>
                <a:spcPts val="0"/>
              </a:spcBef>
              <a:spcAft>
                <a:spcPts val="0"/>
              </a:spcAft>
              <a:buSzPts val="1400"/>
              <a:buNone/>
              <a:defRPr sz="11600" b="0" i="0" u="none" strike="noStrike" cap="none">
                <a:solidFill>
                  <a:schemeClr val="dk1"/>
                </a:solidFill>
                <a:latin typeface="Calibri"/>
                <a:ea typeface="Calibri"/>
                <a:cs typeface="Calibri"/>
                <a:sym typeface="Calibri"/>
              </a:defRPr>
            </a:lvl9pPr>
          </a:lstStyle>
          <a:p>
            <a:endParaRPr/>
          </a:p>
        </p:txBody>
      </p:sp>
      <p:sp>
        <p:nvSpPr>
          <p:cNvPr id="7" name="Google Shape;7;p2"/>
          <p:cNvSpPr txBox="1">
            <a:spLocks noGrp="1"/>
          </p:cNvSpPr>
          <p:nvPr>
            <p:ph type="body" idx="1"/>
          </p:nvPr>
        </p:nvSpPr>
        <p:spPr>
          <a:xfrm>
            <a:off x="2227262" y="11499850"/>
            <a:ext cx="27944762" cy="27411362"/>
          </a:xfrm>
          <a:prstGeom prst="rect">
            <a:avLst/>
          </a:prstGeom>
          <a:noFill/>
          <a:ln>
            <a:noFill/>
          </a:ln>
        </p:spPr>
        <p:txBody>
          <a:bodyPr spcFirstLastPara="1" wrap="square" lIns="91425" tIns="45700" rIns="91425" bIns="45700" anchor="t" anchorCtr="0">
            <a:noAutofit/>
          </a:bodyPr>
          <a:lstStyle>
            <a:lvl1pPr marL="457200" marR="0" lvl="0" indent="-698500" algn="l" rtl="0">
              <a:lnSpc>
                <a:spcPct val="90000"/>
              </a:lnSpc>
              <a:spcBef>
                <a:spcPts val="2663"/>
              </a:spcBef>
              <a:spcAft>
                <a:spcPts val="0"/>
              </a:spcAft>
              <a:buClr>
                <a:schemeClr val="dk1"/>
              </a:buClr>
              <a:buSzPts val="7400"/>
              <a:buFont typeface="Arial"/>
              <a:buChar char="•"/>
              <a:defRPr sz="7400" b="0" i="0" u="none" strike="noStrike" cap="none">
                <a:solidFill>
                  <a:schemeClr val="dk1"/>
                </a:solidFill>
                <a:latin typeface="Calibri"/>
                <a:ea typeface="Calibri"/>
                <a:cs typeface="Calibri"/>
                <a:sym typeface="Calibri"/>
              </a:defRPr>
            </a:lvl1pPr>
            <a:lvl2pPr marL="914400" marR="0" lvl="1" indent="-628650" algn="l" rtl="0">
              <a:lnSpc>
                <a:spcPct val="90000"/>
              </a:lnSpc>
              <a:spcBef>
                <a:spcPts val="1325"/>
              </a:spcBef>
              <a:spcAft>
                <a:spcPts val="0"/>
              </a:spcAft>
              <a:buClr>
                <a:schemeClr val="dk1"/>
              </a:buClr>
              <a:buSzPts val="6300"/>
              <a:buFont typeface="Arial"/>
              <a:buChar char="•"/>
              <a:defRPr sz="6300" b="0" i="0" u="none" strike="noStrike" cap="none">
                <a:solidFill>
                  <a:schemeClr val="dk1"/>
                </a:solidFill>
                <a:latin typeface="Calibri"/>
                <a:ea typeface="Calibri"/>
                <a:cs typeface="Calibri"/>
                <a:sym typeface="Calibri"/>
              </a:defRPr>
            </a:lvl2pPr>
            <a:lvl3pPr marL="1371600" marR="0" lvl="2" indent="-565150" algn="l" rtl="0">
              <a:lnSpc>
                <a:spcPct val="90000"/>
              </a:lnSpc>
              <a:spcBef>
                <a:spcPts val="1325"/>
              </a:spcBef>
              <a:spcAft>
                <a:spcPts val="0"/>
              </a:spcAft>
              <a:buClr>
                <a:schemeClr val="dk1"/>
              </a:buClr>
              <a:buSzPts val="5300"/>
              <a:buFont typeface="Arial"/>
              <a:buChar char="•"/>
              <a:defRPr sz="5300" b="0" i="0" u="none" strike="noStrike" cap="none">
                <a:solidFill>
                  <a:schemeClr val="dk1"/>
                </a:solidFill>
                <a:latin typeface="Calibri"/>
                <a:ea typeface="Calibri"/>
                <a:cs typeface="Calibri"/>
                <a:sym typeface="Calibri"/>
              </a:defRPr>
            </a:lvl3pPr>
            <a:lvl4pPr marL="1828800" marR="0" lvl="3" indent="-527050" algn="l" rtl="0">
              <a:lnSpc>
                <a:spcPct val="90000"/>
              </a:lnSpc>
              <a:spcBef>
                <a:spcPts val="1325"/>
              </a:spcBef>
              <a:spcAft>
                <a:spcPts val="0"/>
              </a:spcAft>
              <a:buClr>
                <a:schemeClr val="dk1"/>
              </a:buClr>
              <a:buSzPts val="4700"/>
              <a:buFont typeface="Arial"/>
              <a:buChar char="•"/>
              <a:defRPr sz="4700" b="0" i="0" u="none" strike="noStrike" cap="none">
                <a:solidFill>
                  <a:schemeClr val="dk1"/>
                </a:solidFill>
                <a:latin typeface="Calibri"/>
                <a:ea typeface="Calibri"/>
                <a:cs typeface="Calibri"/>
                <a:sym typeface="Calibri"/>
              </a:defRPr>
            </a:lvl4pPr>
            <a:lvl5pPr marL="2286000" marR="0" lvl="4" indent="-527050" algn="l" rtl="0">
              <a:lnSpc>
                <a:spcPct val="90000"/>
              </a:lnSpc>
              <a:spcBef>
                <a:spcPts val="1325"/>
              </a:spcBef>
              <a:spcAft>
                <a:spcPts val="0"/>
              </a:spcAft>
              <a:buClr>
                <a:schemeClr val="dk1"/>
              </a:buClr>
              <a:buSzPts val="4700"/>
              <a:buFont typeface="Arial"/>
              <a:buChar char="•"/>
              <a:defRPr sz="4700" b="0" i="0" u="none" strike="noStrike" cap="none">
                <a:solidFill>
                  <a:schemeClr val="dk1"/>
                </a:solidFill>
                <a:latin typeface="Calibri"/>
                <a:ea typeface="Calibri"/>
                <a:cs typeface="Calibri"/>
                <a:sym typeface="Calibri"/>
              </a:defRPr>
            </a:lvl5pPr>
            <a:lvl6pPr marL="2743200" marR="0" lvl="5" indent="-532320" algn="l" rtl="0">
              <a:lnSpc>
                <a:spcPct val="90000"/>
              </a:lnSpc>
              <a:spcBef>
                <a:spcPts val="1329"/>
              </a:spcBef>
              <a:spcAft>
                <a:spcPts val="0"/>
              </a:spcAft>
              <a:buClr>
                <a:schemeClr val="dk1"/>
              </a:buClr>
              <a:buSzPts val="4783"/>
              <a:buFont typeface="Arial"/>
              <a:buChar char="•"/>
              <a:defRPr sz="4783" b="0" i="0" u="none" strike="noStrike" cap="none">
                <a:solidFill>
                  <a:schemeClr val="dk1"/>
                </a:solidFill>
                <a:latin typeface="Calibri"/>
                <a:ea typeface="Calibri"/>
                <a:cs typeface="Calibri"/>
                <a:sym typeface="Calibri"/>
              </a:defRPr>
            </a:lvl6pPr>
            <a:lvl7pPr marL="3200400" marR="0" lvl="6" indent="-532320" algn="l" rtl="0">
              <a:lnSpc>
                <a:spcPct val="90000"/>
              </a:lnSpc>
              <a:spcBef>
                <a:spcPts val="1329"/>
              </a:spcBef>
              <a:spcAft>
                <a:spcPts val="0"/>
              </a:spcAft>
              <a:buClr>
                <a:schemeClr val="dk1"/>
              </a:buClr>
              <a:buSzPts val="4783"/>
              <a:buFont typeface="Arial"/>
              <a:buChar char="•"/>
              <a:defRPr sz="4783" b="0" i="0" u="none" strike="noStrike" cap="none">
                <a:solidFill>
                  <a:schemeClr val="dk1"/>
                </a:solidFill>
                <a:latin typeface="Calibri"/>
                <a:ea typeface="Calibri"/>
                <a:cs typeface="Calibri"/>
                <a:sym typeface="Calibri"/>
              </a:defRPr>
            </a:lvl7pPr>
            <a:lvl8pPr marL="3657600" marR="0" lvl="7" indent="-532320" algn="l" rtl="0">
              <a:lnSpc>
                <a:spcPct val="90000"/>
              </a:lnSpc>
              <a:spcBef>
                <a:spcPts val="1329"/>
              </a:spcBef>
              <a:spcAft>
                <a:spcPts val="0"/>
              </a:spcAft>
              <a:buClr>
                <a:schemeClr val="dk1"/>
              </a:buClr>
              <a:buSzPts val="4783"/>
              <a:buFont typeface="Arial"/>
              <a:buChar char="•"/>
              <a:defRPr sz="4783" b="0" i="0" u="none" strike="noStrike" cap="none">
                <a:solidFill>
                  <a:schemeClr val="dk1"/>
                </a:solidFill>
                <a:latin typeface="Calibri"/>
                <a:ea typeface="Calibri"/>
                <a:cs typeface="Calibri"/>
                <a:sym typeface="Calibri"/>
              </a:defRPr>
            </a:lvl8pPr>
            <a:lvl9pPr marL="4114800" marR="0" lvl="8" indent="-532320" algn="l" rtl="0">
              <a:lnSpc>
                <a:spcPct val="90000"/>
              </a:lnSpc>
              <a:spcBef>
                <a:spcPts val="1329"/>
              </a:spcBef>
              <a:spcAft>
                <a:spcPts val="0"/>
              </a:spcAft>
              <a:buClr>
                <a:schemeClr val="dk1"/>
              </a:buClr>
              <a:buSzPts val="4783"/>
              <a:buFont typeface="Arial"/>
              <a:buChar char="•"/>
              <a:defRPr sz="4783" b="0" i="0" u="none" strike="noStrike" cap="none">
                <a:solidFill>
                  <a:schemeClr val="dk1"/>
                </a:solidFill>
                <a:latin typeface="Calibri"/>
                <a:ea typeface="Calibri"/>
                <a:cs typeface="Calibri"/>
                <a:sym typeface="Calibri"/>
              </a:defRPr>
            </a:lvl9pPr>
          </a:lstStyle>
          <a:p>
            <a:endParaRPr/>
          </a:p>
        </p:txBody>
      </p:sp>
      <p:sp>
        <p:nvSpPr>
          <p:cNvPr id="8" name="Google Shape;8;p2"/>
          <p:cNvSpPr txBox="1">
            <a:spLocks noGrp="1"/>
          </p:cNvSpPr>
          <p:nvPr>
            <p:ph type="dt" idx="10"/>
          </p:nvPr>
        </p:nvSpPr>
        <p:spPr>
          <a:xfrm>
            <a:off x="2227262" y="40039925"/>
            <a:ext cx="7289800" cy="2300287"/>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3100" b="0" i="0" u="none" strike="noStrike" cap="none">
                <a:solidFill>
                  <a:srgbClr val="898989"/>
                </a:solidFill>
                <a:latin typeface="Arial"/>
                <a:ea typeface="Arial"/>
                <a:cs typeface="Arial"/>
                <a:sym typeface="Arial"/>
              </a:defRPr>
            </a:lvl1pPr>
            <a:lvl2pPr marR="0" lvl="1" algn="l" rtl="0">
              <a:lnSpc>
                <a:spcPct val="100000"/>
              </a:lnSpc>
              <a:spcBef>
                <a:spcPts val="0"/>
              </a:spcBef>
              <a:spcAft>
                <a:spcPts val="0"/>
              </a:spcAft>
              <a:buSzPts val="1400"/>
              <a:buNone/>
              <a:defRPr sz="103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03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03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03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03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03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03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0300" b="0" i="0" u="none" strike="noStrike" cap="none">
                <a:solidFill>
                  <a:schemeClr val="dk1"/>
                </a:solidFill>
                <a:latin typeface="Arial"/>
                <a:ea typeface="Arial"/>
                <a:cs typeface="Arial"/>
                <a:sym typeface="Arial"/>
              </a:defRPr>
            </a:lvl9pPr>
          </a:lstStyle>
          <a:p>
            <a:endParaRPr/>
          </a:p>
        </p:txBody>
      </p:sp>
      <p:sp>
        <p:nvSpPr>
          <p:cNvPr id="9" name="Google Shape;9;p2"/>
          <p:cNvSpPr txBox="1">
            <a:spLocks noGrp="1"/>
          </p:cNvSpPr>
          <p:nvPr>
            <p:ph type="ftr" idx="11"/>
          </p:nvPr>
        </p:nvSpPr>
        <p:spPr>
          <a:xfrm>
            <a:off x="10731500" y="40039925"/>
            <a:ext cx="10936287" cy="2300287"/>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03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03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03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03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03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03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03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03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0300" b="0" i="0" u="none" strike="noStrike" cap="none">
                <a:solidFill>
                  <a:schemeClr val="dk1"/>
                </a:solidFill>
                <a:latin typeface="Arial"/>
                <a:ea typeface="Arial"/>
                <a:cs typeface="Arial"/>
                <a:sym typeface="Arial"/>
              </a:defRPr>
            </a:lvl9pPr>
          </a:lstStyle>
          <a:p>
            <a:endParaRPr/>
          </a:p>
        </p:txBody>
      </p:sp>
      <p:sp>
        <p:nvSpPr>
          <p:cNvPr id="10" name="Google Shape;10;p2"/>
          <p:cNvSpPr txBox="1">
            <a:spLocks noGrp="1"/>
          </p:cNvSpPr>
          <p:nvPr>
            <p:ph type="sldNum" idx="12"/>
          </p:nvPr>
        </p:nvSpPr>
        <p:spPr>
          <a:xfrm>
            <a:off x="22882225" y="40039925"/>
            <a:ext cx="7289800" cy="2300287"/>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3100"/>
              <a:buFont typeface="Arial"/>
              <a:buNone/>
              <a:defRPr sz="3100" b="0" i="0" u="none" strike="noStrike" cap="none">
                <a:solidFill>
                  <a:srgbClr val="898989"/>
                </a:solidFill>
                <a:latin typeface="Arial"/>
                <a:ea typeface="Arial"/>
                <a:cs typeface="Arial"/>
                <a:sym typeface="Arial"/>
              </a:defRPr>
            </a:lvl1pPr>
            <a:lvl2pPr marL="0" marR="0" lvl="1" indent="0" algn="r" rtl="0">
              <a:lnSpc>
                <a:spcPct val="100000"/>
              </a:lnSpc>
              <a:spcBef>
                <a:spcPts val="0"/>
              </a:spcBef>
              <a:spcAft>
                <a:spcPts val="0"/>
              </a:spcAft>
              <a:buClr>
                <a:srgbClr val="898989"/>
              </a:buClr>
              <a:buSzPts val="3100"/>
              <a:buFont typeface="Arial"/>
              <a:buNone/>
              <a:defRPr sz="3100" b="0" i="0" u="none" strike="noStrike" cap="none">
                <a:solidFill>
                  <a:srgbClr val="898989"/>
                </a:solidFill>
                <a:latin typeface="Arial"/>
                <a:ea typeface="Arial"/>
                <a:cs typeface="Arial"/>
                <a:sym typeface="Arial"/>
              </a:defRPr>
            </a:lvl2pPr>
            <a:lvl3pPr marL="0" marR="0" lvl="2" indent="0" algn="r" rtl="0">
              <a:lnSpc>
                <a:spcPct val="100000"/>
              </a:lnSpc>
              <a:spcBef>
                <a:spcPts val="0"/>
              </a:spcBef>
              <a:spcAft>
                <a:spcPts val="0"/>
              </a:spcAft>
              <a:buClr>
                <a:srgbClr val="898989"/>
              </a:buClr>
              <a:buSzPts val="3100"/>
              <a:buFont typeface="Arial"/>
              <a:buNone/>
              <a:defRPr sz="3100" b="0" i="0" u="none" strike="noStrike" cap="none">
                <a:solidFill>
                  <a:srgbClr val="898989"/>
                </a:solidFill>
                <a:latin typeface="Arial"/>
                <a:ea typeface="Arial"/>
                <a:cs typeface="Arial"/>
                <a:sym typeface="Arial"/>
              </a:defRPr>
            </a:lvl3pPr>
            <a:lvl4pPr marL="0" marR="0" lvl="3" indent="0" algn="r" rtl="0">
              <a:lnSpc>
                <a:spcPct val="100000"/>
              </a:lnSpc>
              <a:spcBef>
                <a:spcPts val="0"/>
              </a:spcBef>
              <a:spcAft>
                <a:spcPts val="0"/>
              </a:spcAft>
              <a:buClr>
                <a:srgbClr val="898989"/>
              </a:buClr>
              <a:buSzPts val="3100"/>
              <a:buFont typeface="Arial"/>
              <a:buNone/>
              <a:defRPr sz="3100" b="0" i="0" u="none" strike="noStrike" cap="none">
                <a:solidFill>
                  <a:srgbClr val="898989"/>
                </a:solidFill>
                <a:latin typeface="Arial"/>
                <a:ea typeface="Arial"/>
                <a:cs typeface="Arial"/>
                <a:sym typeface="Arial"/>
              </a:defRPr>
            </a:lvl4pPr>
            <a:lvl5pPr marL="0" marR="0" lvl="4" indent="0" algn="r" rtl="0">
              <a:lnSpc>
                <a:spcPct val="100000"/>
              </a:lnSpc>
              <a:spcBef>
                <a:spcPts val="0"/>
              </a:spcBef>
              <a:spcAft>
                <a:spcPts val="0"/>
              </a:spcAft>
              <a:buClr>
                <a:srgbClr val="898989"/>
              </a:buClr>
              <a:buSzPts val="3100"/>
              <a:buFont typeface="Arial"/>
              <a:buNone/>
              <a:defRPr sz="3100" b="0" i="0" u="none" strike="noStrike" cap="none">
                <a:solidFill>
                  <a:srgbClr val="898989"/>
                </a:solidFill>
                <a:latin typeface="Arial"/>
                <a:ea typeface="Arial"/>
                <a:cs typeface="Arial"/>
                <a:sym typeface="Arial"/>
              </a:defRPr>
            </a:lvl5pPr>
            <a:lvl6pPr marL="0" marR="0" lvl="5" indent="0" algn="r" rtl="0">
              <a:lnSpc>
                <a:spcPct val="100000"/>
              </a:lnSpc>
              <a:spcBef>
                <a:spcPts val="0"/>
              </a:spcBef>
              <a:spcAft>
                <a:spcPts val="0"/>
              </a:spcAft>
              <a:buClr>
                <a:srgbClr val="898989"/>
              </a:buClr>
              <a:buSzPts val="3100"/>
              <a:buFont typeface="Arial"/>
              <a:buNone/>
              <a:defRPr sz="3100" b="0" i="0" u="none" strike="noStrike" cap="none">
                <a:solidFill>
                  <a:srgbClr val="898989"/>
                </a:solidFill>
                <a:latin typeface="Arial"/>
                <a:ea typeface="Arial"/>
                <a:cs typeface="Arial"/>
                <a:sym typeface="Arial"/>
              </a:defRPr>
            </a:lvl6pPr>
            <a:lvl7pPr marL="0" marR="0" lvl="6" indent="0" algn="r" rtl="0">
              <a:lnSpc>
                <a:spcPct val="100000"/>
              </a:lnSpc>
              <a:spcBef>
                <a:spcPts val="0"/>
              </a:spcBef>
              <a:spcAft>
                <a:spcPts val="0"/>
              </a:spcAft>
              <a:buClr>
                <a:srgbClr val="898989"/>
              </a:buClr>
              <a:buSzPts val="3100"/>
              <a:buFont typeface="Arial"/>
              <a:buNone/>
              <a:defRPr sz="3100" b="0" i="0" u="none" strike="noStrike" cap="none">
                <a:solidFill>
                  <a:srgbClr val="898989"/>
                </a:solidFill>
                <a:latin typeface="Arial"/>
                <a:ea typeface="Arial"/>
                <a:cs typeface="Arial"/>
                <a:sym typeface="Arial"/>
              </a:defRPr>
            </a:lvl7pPr>
            <a:lvl8pPr marL="0" marR="0" lvl="7" indent="0" algn="r" rtl="0">
              <a:lnSpc>
                <a:spcPct val="100000"/>
              </a:lnSpc>
              <a:spcBef>
                <a:spcPts val="0"/>
              </a:spcBef>
              <a:spcAft>
                <a:spcPts val="0"/>
              </a:spcAft>
              <a:buClr>
                <a:srgbClr val="898989"/>
              </a:buClr>
              <a:buSzPts val="3100"/>
              <a:buFont typeface="Arial"/>
              <a:buNone/>
              <a:defRPr sz="3100" b="0" i="0" u="none" strike="noStrike" cap="none">
                <a:solidFill>
                  <a:srgbClr val="898989"/>
                </a:solidFill>
                <a:latin typeface="Arial"/>
                <a:ea typeface="Arial"/>
                <a:cs typeface="Arial"/>
                <a:sym typeface="Arial"/>
              </a:defRPr>
            </a:lvl8pPr>
            <a:lvl9pPr marL="0" marR="0" lvl="8" indent="0" algn="r" rtl="0">
              <a:lnSpc>
                <a:spcPct val="100000"/>
              </a:lnSpc>
              <a:spcBef>
                <a:spcPts val="0"/>
              </a:spcBef>
              <a:spcAft>
                <a:spcPts val="0"/>
              </a:spcAft>
              <a:buClr>
                <a:srgbClr val="898989"/>
              </a:buClr>
              <a:buSzPts val="3100"/>
              <a:buFont typeface="Arial"/>
              <a:buNone/>
              <a:defRPr sz="3100" b="0" i="0" u="none" strike="noStrike" cap="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sz="1400">
              <a:solidFill>
                <a:srgbClr val="000000"/>
              </a:solidFil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7" name="Google Shape;87;p1"/>
          <p:cNvSpPr txBox="1"/>
          <p:nvPr/>
        </p:nvSpPr>
        <p:spPr>
          <a:xfrm>
            <a:off x="1796255" y="8250128"/>
            <a:ext cx="28803600" cy="937880"/>
          </a:xfrm>
          <a:prstGeom prst="rect">
            <a:avLst/>
          </a:prstGeom>
          <a:noFill/>
          <a:ln>
            <a:noFill/>
          </a:ln>
        </p:spPr>
        <p:txBody>
          <a:bodyPr spcFirstLastPara="1" wrap="square" lIns="105850" tIns="52925" rIns="105850" bIns="52925" anchor="ctr" anchorCtr="0">
            <a:spAutoFit/>
          </a:bodyPr>
          <a:lstStyle/>
          <a:p>
            <a:pPr marL="0" marR="0" lvl="0" indent="0" algn="ctr" rtl="0">
              <a:lnSpc>
                <a:spcPct val="100000"/>
              </a:lnSpc>
              <a:spcBef>
                <a:spcPts val="0"/>
              </a:spcBef>
              <a:spcAft>
                <a:spcPts val="0"/>
              </a:spcAft>
              <a:buClr>
                <a:schemeClr val="dk1"/>
              </a:buClr>
              <a:buSzPts val="4000"/>
              <a:buFont typeface="Arial"/>
              <a:buNone/>
            </a:pPr>
            <a:r>
              <a:rPr lang="en-US" sz="5400" b="1" i="0" u="none" strike="noStrike" cap="none" dirty="0">
                <a:solidFill>
                  <a:schemeClr val="dk1"/>
                </a:solidFill>
                <a:latin typeface="Arial"/>
                <a:ea typeface="Arial"/>
                <a:cs typeface="Arial"/>
                <a:sym typeface="Arial"/>
              </a:rPr>
              <a:t>SÍNDROME DO MAU AJUSTAMENTO NEONATAL EM BEZERROS – RELATO DE CASO</a:t>
            </a:r>
            <a:endParaRPr sz="2000" dirty="0"/>
          </a:p>
        </p:txBody>
      </p:sp>
      <p:sp>
        <p:nvSpPr>
          <p:cNvPr id="88" name="Google Shape;88;p1"/>
          <p:cNvSpPr txBox="1"/>
          <p:nvPr/>
        </p:nvSpPr>
        <p:spPr>
          <a:xfrm>
            <a:off x="1923255" y="9356062"/>
            <a:ext cx="28803600" cy="1768877"/>
          </a:xfrm>
          <a:prstGeom prst="rect">
            <a:avLst/>
          </a:prstGeom>
          <a:noFill/>
          <a:ln>
            <a:noFill/>
          </a:ln>
        </p:spPr>
        <p:txBody>
          <a:bodyPr spcFirstLastPara="1" wrap="square" lIns="105850" tIns="52925" rIns="105850" bIns="52925" anchor="ctr" anchorCtr="0">
            <a:spAutoFit/>
          </a:bodyPr>
          <a:lstStyle/>
          <a:p>
            <a:pPr marL="0" marR="0" lvl="0" indent="0" algn="ctr" rtl="0">
              <a:lnSpc>
                <a:spcPct val="150000"/>
              </a:lnSpc>
              <a:spcBef>
                <a:spcPts val="0"/>
              </a:spcBef>
              <a:spcAft>
                <a:spcPts val="0"/>
              </a:spcAft>
              <a:buClr>
                <a:schemeClr val="dk1"/>
              </a:buClr>
              <a:buSzPts val="3200"/>
              <a:buFont typeface="Arial"/>
              <a:buNone/>
            </a:pPr>
            <a:r>
              <a:rPr lang="en-US" sz="3600" u="sng" dirty="0">
                <a:solidFill>
                  <a:schemeClr val="dk1"/>
                </a:solidFill>
              </a:rPr>
              <a:t>SANTOS, Isabelle Hadid</a:t>
            </a:r>
            <a:r>
              <a:rPr lang="en-US" sz="3600" dirty="0">
                <a:solidFill>
                  <a:schemeClr val="dk1"/>
                </a:solidFill>
              </a:rPr>
              <a:t>; SILVA, Denise Correia; FREDERICO, Isabela; ALVARENGA, </a:t>
            </a:r>
            <a:r>
              <a:rPr lang="en-US" sz="3600" dirty="0" err="1">
                <a:solidFill>
                  <a:schemeClr val="dk1"/>
                </a:solidFill>
              </a:rPr>
              <a:t>Nátali</a:t>
            </a:r>
            <a:r>
              <a:rPr lang="en-US" sz="3600" dirty="0">
                <a:solidFill>
                  <a:schemeClr val="dk1"/>
                </a:solidFill>
              </a:rPr>
              <a:t> Araujo Correia Alves; PEREIRA, Priscilla Fajardo Valente; QUEIROZ, Gustavo Rodrigues; LISBOA, Julio Augusto Naylor. </a:t>
            </a:r>
            <a:endParaRPr sz="3600" dirty="0"/>
          </a:p>
        </p:txBody>
      </p:sp>
      <p:sp>
        <p:nvSpPr>
          <p:cNvPr id="89" name="Google Shape;89;p1"/>
          <p:cNvSpPr txBox="1"/>
          <p:nvPr/>
        </p:nvSpPr>
        <p:spPr>
          <a:xfrm>
            <a:off x="2049462" y="12291439"/>
            <a:ext cx="13314362" cy="19081309"/>
          </a:xfrm>
          <a:prstGeom prst="rect">
            <a:avLst/>
          </a:prstGeom>
          <a:noFill/>
          <a:ln>
            <a:noFill/>
          </a:ln>
        </p:spPr>
        <p:txBody>
          <a:bodyPr spcFirstLastPara="1" wrap="square" lIns="105850" tIns="52925" rIns="105850" bIns="52925" anchor="t" anchorCtr="0">
            <a:spAutoFit/>
          </a:bodyPr>
          <a:lstStyle/>
          <a:p>
            <a:pPr marL="0" lvl="0" indent="0" algn="just">
              <a:lnSpc>
                <a:spcPct val="150000"/>
              </a:lnSpc>
              <a:buClr>
                <a:schemeClr val="dk1"/>
              </a:buClr>
              <a:buSzPts val="3600"/>
              <a:buFont typeface="Arial"/>
              <a:buNone/>
            </a:pPr>
            <a:r>
              <a:rPr lang="en-US" sz="3600" b="1" dirty="0">
                <a:solidFill>
                  <a:schemeClr val="dk1"/>
                </a:solidFill>
              </a:rPr>
              <a:t>INTRODUÇÃO ______________________________________</a:t>
            </a:r>
            <a:endParaRPr sz="3600" b="1" dirty="0">
              <a:solidFill>
                <a:schemeClr val="dk1"/>
              </a:solidFill>
            </a:endParaRPr>
          </a:p>
          <a:p>
            <a:pPr marL="0" marR="0" lvl="0" indent="0" algn="just" rtl="0">
              <a:lnSpc>
                <a:spcPct val="150000"/>
              </a:lnSpc>
              <a:spcBef>
                <a:spcPts val="0"/>
              </a:spcBef>
              <a:spcAft>
                <a:spcPts val="0"/>
              </a:spcAft>
              <a:buClr>
                <a:schemeClr val="dk1"/>
              </a:buClr>
              <a:buSzPts val="3400"/>
              <a:buFont typeface="Arial"/>
              <a:buNone/>
            </a:pPr>
            <a:endParaRPr sz="3400" b="1" i="1" u="none" strike="noStrike" cap="none" dirty="0">
              <a:solidFill>
                <a:schemeClr val="dk1"/>
              </a:solidFill>
              <a:latin typeface="Arial"/>
              <a:ea typeface="Arial"/>
              <a:cs typeface="Arial"/>
              <a:sym typeface="Arial"/>
            </a:endParaRPr>
          </a:p>
          <a:p>
            <a:pPr marL="0" marR="0" lvl="0" indent="0" algn="just" rtl="0">
              <a:lnSpc>
                <a:spcPct val="150000"/>
              </a:lnSpc>
              <a:spcBef>
                <a:spcPts val="0"/>
              </a:spcBef>
              <a:spcAft>
                <a:spcPts val="0"/>
              </a:spcAft>
              <a:buClr>
                <a:schemeClr val="dk1"/>
              </a:buClr>
              <a:buSzPts val="3200"/>
              <a:buFont typeface="Arial"/>
              <a:buNone/>
            </a:pPr>
            <a:r>
              <a:rPr lang="pt-BR" sz="3200" b="1" i="1" dirty="0">
                <a:solidFill>
                  <a:schemeClr val="dk1"/>
                </a:solidFill>
              </a:rPr>
              <a:t>A síndrome do mau ajustamento neonatal é um distúrbio caracterizado pela redução de consciência em relação ao ambiente, não reconhecimento da mãe, incapacidade de encontrar o úbere e mamar, diminuição ou ausência do reflexo de sucção e, em casos mais graves, termorregulação inadequada e comprometimento da função orgânica do indivíduo</a:t>
            </a:r>
            <a:r>
              <a:rPr lang="en-US" sz="3200" b="1" i="1" dirty="0">
                <a:solidFill>
                  <a:schemeClr val="dk1"/>
                </a:solidFill>
              </a:rPr>
              <a:t>.</a:t>
            </a:r>
          </a:p>
          <a:p>
            <a:pPr marL="0" marR="0" lvl="0" indent="0" algn="just" rtl="0">
              <a:lnSpc>
                <a:spcPct val="150000"/>
              </a:lnSpc>
              <a:spcBef>
                <a:spcPts val="0"/>
              </a:spcBef>
              <a:spcAft>
                <a:spcPts val="0"/>
              </a:spcAft>
              <a:buClr>
                <a:schemeClr val="dk1"/>
              </a:buClr>
              <a:buSzPts val="3200"/>
              <a:buFont typeface="Arial"/>
              <a:buNone/>
            </a:pPr>
            <a:r>
              <a:rPr lang="en-US" sz="3200" b="1" i="1" dirty="0">
                <a:solidFill>
                  <a:schemeClr val="dk1"/>
                </a:solidFill>
              </a:rPr>
              <a:t> </a:t>
            </a:r>
            <a:endParaRPr sz="3200" b="1" i="1" dirty="0">
              <a:solidFill>
                <a:schemeClr val="dk1"/>
              </a:solidFill>
            </a:endParaRPr>
          </a:p>
          <a:p>
            <a:pPr algn="just">
              <a:lnSpc>
                <a:spcPct val="150000"/>
              </a:lnSpc>
              <a:buClr>
                <a:schemeClr val="dk1"/>
              </a:buClr>
              <a:buSzPts val="3600"/>
            </a:pPr>
            <a:r>
              <a:rPr lang="en-US" sz="3600" b="1" dirty="0">
                <a:solidFill>
                  <a:schemeClr val="dk1"/>
                </a:solidFill>
              </a:rPr>
              <a:t>OBJETIVO__________________________________________</a:t>
            </a:r>
            <a:endParaRPr lang="pt-BR" sz="3600" b="1" dirty="0">
              <a:solidFill>
                <a:schemeClr val="dk1"/>
              </a:solidFill>
            </a:endParaRPr>
          </a:p>
          <a:p>
            <a:pPr marL="0" marR="0" lvl="0" indent="0" algn="just" rtl="0">
              <a:lnSpc>
                <a:spcPct val="150000"/>
              </a:lnSpc>
              <a:spcBef>
                <a:spcPts val="0"/>
              </a:spcBef>
              <a:spcAft>
                <a:spcPts val="0"/>
              </a:spcAft>
              <a:buClr>
                <a:schemeClr val="dk1"/>
              </a:buClr>
              <a:buSzPts val="3200"/>
              <a:buFont typeface="Arial"/>
              <a:buNone/>
            </a:pPr>
            <a:endParaRPr lang="pt-BR" sz="3200" b="1" i="1" u="none" strike="noStrike" cap="none" dirty="0">
              <a:solidFill>
                <a:schemeClr val="dk1"/>
              </a:solidFill>
              <a:latin typeface="Arial"/>
              <a:ea typeface="Arial"/>
              <a:cs typeface="Arial"/>
              <a:sym typeface="Arial"/>
            </a:endParaRPr>
          </a:p>
          <a:p>
            <a:pPr marL="0" marR="0" lvl="0" indent="0" algn="just" rtl="0">
              <a:lnSpc>
                <a:spcPct val="150000"/>
              </a:lnSpc>
              <a:spcBef>
                <a:spcPts val="0"/>
              </a:spcBef>
              <a:spcAft>
                <a:spcPts val="0"/>
              </a:spcAft>
              <a:buClr>
                <a:schemeClr val="dk1"/>
              </a:buClr>
              <a:buSzPts val="3200"/>
              <a:buFont typeface="Arial"/>
              <a:buNone/>
            </a:pPr>
            <a:r>
              <a:rPr lang="pt-BR" sz="3200" b="1" i="1" dirty="0">
                <a:solidFill>
                  <a:schemeClr val="dk1"/>
                </a:solidFill>
              </a:rPr>
              <a:t>O objetivo deste trabalho é relatar dois casos de bezerros com sinais compatíveis com a síndrome do mau ajustamento neonatal que foram tratados e se recuperaram de forma adequada. </a:t>
            </a:r>
          </a:p>
          <a:p>
            <a:pPr marL="0" marR="0" lvl="0" indent="0" algn="just" rtl="0">
              <a:lnSpc>
                <a:spcPct val="150000"/>
              </a:lnSpc>
              <a:spcBef>
                <a:spcPts val="0"/>
              </a:spcBef>
              <a:spcAft>
                <a:spcPts val="0"/>
              </a:spcAft>
              <a:buClr>
                <a:schemeClr val="dk1"/>
              </a:buClr>
              <a:buSzPts val="3200"/>
              <a:buFont typeface="Arial"/>
              <a:buNone/>
            </a:pPr>
            <a:endParaRPr sz="3200" b="1" i="1" dirty="0">
              <a:solidFill>
                <a:schemeClr val="dk1"/>
              </a:solidFill>
            </a:endParaRPr>
          </a:p>
          <a:p>
            <a:pPr marL="0" lvl="0" indent="0" algn="just">
              <a:lnSpc>
                <a:spcPct val="150000"/>
              </a:lnSpc>
              <a:buClr>
                <a:schemeClr val="dk1"/>
              </a:buClr>
              <a:buSzPts val="3600"/>
              <a:buFont typeface="Arial"/>
              <a:buNone/>
            </a:pPr>
            <a:r>
              <a:rPr lang="en-US" sz="3600" b="1" dirty="0">
                <a:solidFill>
                  <a:schemeClr val="dk1"/>
                </a:solidFill>
              </a:rPr>
              <a:t>RELATO DE CASO___________________________________</a:t>
            </a:r>
            <a:endParaRPr lang="pt-BR" sz="3600" b="1" dirty="0">
              <a:solidFill>
                <a:schemeClr val="dk1"/>
              </a:solidFill>
            </a:endParaRPr>
          </a:p>
          <a:p>
            <a:pPr marL="0" lvl="0" indent="0" algn="just">
              <a:lnSpc>
                <a:spcPct val="150000"/>
              </a:lnSpc>
              <a:buClr>
                <a:schemeClr val="dk1"/>
              </a:buClr>
              <a:buSzPts val="3600"/>
              <a:buFont typeface="Arial"/>
              <a:buNone/>
            </a:pPr>
            <a:endParaRPr lang="pt-BR" sz="4000" b="1" dirty="0">
              <a:solidFill>
                <a:schemeClr val="dk1"/>
              </a:solidFill>
            </a:endParaRPr>
          </a:p>
          <a:p>
            <a:pPr marL="0" marR="0" lvl="0" indent="0" algn="just" rtl="0">
              <a:lnSpc>
                <a:spcPct val="150000"/>
              </a:lnSpc>
              <a:spcBef>
                <a:spcPts val="0"/>
              </a:spcBef>
              <a:spcAft>
                <a:spcPts val="0"/>
              </a:spcAft>
              <a:buClr>
                <a:schemeClr val="dk1"/>
              </a:buClr>
              <a:buSzPts val="3200"/>
              <a:buFont typeface="Arial"/>
              <a:buNone/>
            </a:pPr>
            <a:r>
              <a:rPr lang="pt-BR" sz="3200" b="1" i="1" dirty="0">
                <a:solidFill>
                  <a:schemeClr val="dk1"/>
                </a:solidFill>
              </a:rPr>
              <a:t>Duas bezerras da raça Jersey, nascidas a termo e de parto eutócico apresentaram comportamento atípico com relação ao ambiente. Nos dois casos foram encontradas no pasto e longe da mãe, apresentando cabeça abaulada e pelagem curta e felpuda. A bezerra 1 (Figura 1) foi encontrada em posição </a:t>
            </a:r>
            <a:r>
              <a:rPr lang="pt-BR" sz="3200" b="1" i="1" dirty="0" err="1">
                <a:solidFill>
                  <a:schemeClr val="dk1"/>
                </a:solidFill>
              </a:rPr>
              <a:t>quadrupedal</a:t>
            </a:r>
            <a:r>
              <a:rPr lang="pt-BR" sz="3200" b="1" i="1" dirty="0">
                <a:solidFill>
                  <a:schemeClr val="dk1"/>
                </a:solidFill>
              </a:rPr>
              <a:t> e a bezerra 2 (Figura 2) em decúbito esternal permanente. Após tentativa de fornecer colostro por meio da mamadeira foi observado a ausência no reflexo de sucção em ambas. </a:t>
            </a:r>
            <a:endParaRPr lang="en-US" sz="3200" b="1" i="1" dirty="0">
              <a:solidFill>
                <a:schemeClr val="dk1"/>
              </a:solidFill>
            </a:endParaRPr>
          </a:p>
        </p:txBody>
      </p:sp>
      <p:sp>
        <p:nvSpPr>
          <p:cNvPr id="90" name="Google Shape;90;p1"/>
          <p:cNvSpPr txBox="1"/>
          <p:nvPr/>
        </p:nvSpPr>
        <p:spPr>
          <a:xfrm>
            <a:off x="16331720" y="15662225"/>
            <a:ext cx="13314300" cy="25021396"/>
          </a:xfrm>
          <a:prstGeom prst="rect">
            <a:avLst/>
          </a:prstGeom>
          <a:solidFill>
            <a:schemeClr val="lt1"/>
          </a:solidFill>
          <a:ln>
            <a:noFill/>
          </a:ln>
        </p:spPr>
        <p:txBody>
          <a:bodyPr spcFirstLastPara="1" wrap="square" lIns="105850" tIns="52925" rIns="105850" bIns="52925" anchor="t" anchorCtr="0">
            <a:spAutoFit/>
          </a:bodyPr>
          <a:lstStyle/>
          <a:p>
            <a:pPr marL="0" marR="0" lvl="0" indent="0" algn="just" rtl="0">
              <a:lnSpc>
                <a:spcPct val="150000"/>
              </a:lnSpc>
              <a:spcBef>
                <a:spcPts val="0"/>
              </a:spcBef>
              <a:spcAft>
                <a:spcPts val="0"/>
              </a:spcAft>
              <a:buClr>
                <a:schemeClr val="dk1"/>
              </a:buClr>
              <a:buSzPts val="3200"/>
              <a:buFont typeface="Arial"/>
              <a:buNone/>
            </a:pPr>
            <a:endParaRPr sz="3200" b="0" i="0" u="none" strike="noStrike" cap="none" dirty="0">
              <a:solidFill>
                <a:schemeClr val="dk1"/>
              </a:solidFill>
              <a:latin typeface="Arial"/>
              <a:ea typeface="Arial"/>
              <a:cs typeface="Arial"/>
              <a:sym typeface="Arial"/>
            </a:endParaRPr>
          </a:p>
          <a:p>
            <a:pPr marL="0" marR="0" lvl="0" indent="0" algn="just" rtl="0">
              <a:lnSpc>
                <a:spcPct val="150000"/>
              </a:lnSpc>
              <a:spcBef>
                <a:spcPts val="0"/>
              </a:spcBef>
              <a:spcAft>
                <a:spcPts val="0"/>
              </a:spcAft>
              <a:buClr>
                <a:schemeClr val="dk1"/>
              </a:buClr>
              <a:buSzPts val="3200"/>
              <a:buFont typeface="Arial"/>
              <a:buNone/>
            </a:pPr>
            <a:endParaRPr lang="pt-BR" sz="3200" b="1" i="1" dirty="0">
              <a:solidFill>
                <a:schemeClr val="dk1"/>
              </a:solidFill>
            </a:endParaRPr>
          </a:p>
          <a:p>
            <a:pPr marL="0" marR="0" lvl="0" indent="0" algn="just" rtl="0">
              <a:lnSpc>
                <a:spcPct val="150000"/>
              </a:lnSpc>
              <a:spcBef>
                <a:spcPts val="0"/>
              </a:spcBef>
              <a:spcAft>
                <a:spcPts val="0"/>
              </a:spcAft>
              <a:buClr>
                <a:schemeClr val="dk1"/>
              </a:buClr>
              <a:buSzPts val="3200"/>
              <a:buFont typeface="Arial"/>
              <a:buNone/>
            </a:pPr>
            <a:endParaRPr lang="pt-BR" sz="3200" b="1" i="1" dirty="0">
              <a:solidFill>
                <a:schemeClr val="dk1"/>
              </a:solidFill>
            </a:endParaRPr>
          </a:p>
          <a:p>
            <a:pPr marL="0" marR="0" lvl="0" indent="0" algn="just" rtl="0">
              <a:lnSpc>
                <a:spcPct val="150000"/>
              </a:lnSpc>
              <a:spcBef>
                <a:spcPts val="0"/>
              </a:spcBef>
              <a:spcAft>
                <a:spcPts val="0"/>
              </a:spcAft>
              <a:buClr>
                <a:schemeClr val="dk1"/>
              </a:buClr>
              <a:buSzPts val="3200"/>
              <a:buFont typeface="Arial"/>
              <a:buNone/>
            </a:pPr>
            <a:endParaRPr lang="pt-BR" sz="3200" b="1" i="1" dirty="0">
              <a:solidFill>
                <a:schemeClr val="dk1"/>
              </a:solidFill>
            </a:endParaRPr>
          </a:p>
          <a:p>
            <a:pPr marL="0" marR="0" lvl="0" indent="0" algn="just" rtl="0">
              <a:lnSpc>
                <a:spcPct val="150000"/>
              </a:lnSpc>
              <a:spcBef>
                <a:spcPts val="0"/>
              </a:spcBef>
              <a:spcAft>
                <a:spcPts val="0"/>
              </a:spcAft>
              <a:buClr>
                <a:schemeClr val="dk1"/>
              </a:buClr>
              <a:buSzPts val="3200"/>
              <a:buFont typeface="Arial"/>
              <a:buNone/>
            </a:pPr>
            <a:endParaRPr lang="pt-BR" sz="3200" b="1" i="1" dirty="0">
              <a:solidFill>
                <a:schemeClr val="dk1"/>
              </a:solidFill>
            </a:endParaRPr>
          </a:p>
          <a:p>
            <a:pPr marL="0" marR="0" lvl="0" indent="0" algn="just" rtl="0">
              <a:lnSpc>
                <a:spcPct val="150000"/>
              </a:lnSpc>
              <a:spcBef>
                <a:spcPts val="0"/>
              </a:spcBef>
              <a:spcAft>
                <a:spcPts val="0"/>
              </a:spcAft>
              <a:buClr>
                <a:schemeClr val="dk1"/>
              </a:buClr>
              <a:buSzPts val="3200"/>
              <a:buFont typeface="Arial"/>
              <a:buNone/>
            </a:pPr>
            <a:endParaRPr lang="pt-BR" sz="3200" b="1" i="1" dirty="0">
              <a:solidFill>
                <a:schemeClr val="dk1"/>
              </a:solidFill>
            </a:endParaRPr>
          </a:p>
          <a:p>
            <a:pPr marL="0" marR="0" lvl="0" indent="0" algn="just" rtl="0">
              <a:lnSpc>
                <a:spcPct val="150000"/>
              </a:lnSpc>
              <a:spcBef>
                <a:spcPts val="0"/>
              </a:spcBef>
              <a:spcAft>
                <a:spcPts val="0"/>
              </a:spcAft>
              <a:buClr>
                <a:schemeClr val="dk1"/>
              </a:buClr>
              <a:buSzPts val="3200"/>
              <a:buFont typeface="Arial"/>
              <a:buNone/>
            </a:pPr>
            <a:endParaRPr lang="pt-BR" sz="3200" b="1" i="1" dirty="0">
              <a:solidFill>
                <a:schemeClr val="dk1"/>
              </a:solidFill>
            </a:endParaRPr>
          </a:p>
          <a:p>
            <a:pPr marL="0" marR="0" lvl="0" indent="0" algn="just" rtl="0">
              <a:lnSpc>
                <a:spcPct val="150000"/>
              </a:lnSpc>
              <a:spcBef>
                <a:spcPts val="0"/>
              </a:spcBef>
              <a:spcAft>
                <a:spcPts val="0"/>
              </a:spcAft>
              <a:buClr>
                <a:schemeClr val="dk1"/>
              </a:buClr>
              <a:buSzPts val="3200"/>
              <a:buFont typeface="Arial"/>
              <a:buNone/>
            </a:pPr>
            <a:r>
              <a:rPr lang="pt-BR" sz="3200" b="1" i="1" dirty="0">
                <a:solidFill>
                  <a:schemeClr val="dk1"/>
                </a:solidFill>
              </a:rPr>
              <a:t>No caso da Bezerra 1, o exame físico inicial e os resultados de exames laboratoriais não constataram nenhuma alteração. Foi realizada sondagem oro-</a:t>
            </a:r>
            <a:r>
              <a:rPr lang="pt-BR" sz="3200" b="1" i="1" dirty="0" err="1">
                <a:solidFill>
                  <a:schemeClr val="dk1"/>
                </a:solidFill>
              </a:rPr>
              <a:t>ruminal</a:t>
            </a:r>
            <a:r>
              <a:rPr lang="pt-BR" sz="3200" b="1" i="1" dirty="0">
                <a:solidFill>
                  <a:schemeClr val="dk1"/>
                </a:solidFill>
              </a:rPr>
              <a:t> para garantir a ingestão de colostro quatro vezes ao dia (12% peso vivo (P.V)), o reflexo de sucção era estimulado com a mamadeira, e caso não ingerisse, era realizada a sondagem. Esse manejo foi realizado por 48 horas até que apresentou reflexo de sucção e começou a ingerir o leite por meio da mamadeira. No caso da Bezerra 2, o exame físico inicial constatou bradicardia, desidratação de 10% e tetraparesia. Resultados de exames laboratoriais constataram hipoglicemia. </a:t>
            </a:r>
            <a:r>
              <a:rPr lang="pt-BR" sz="3200" b="1" i="1" dirty="0" err="1">
                <a:solidFill>
                  <a:schemeClr val="dk1"/>
                </a:solidFill>
              </a:rPr>
              <a:t>Fluidoterapia</a:t>
            </a:r>
            <a:r>
              <a:rPr lang="pt-BR" sz="3200" b="1" i="1" dirty="0">
                <a:solidFill>
                  <a:schemeClr val="dk1"/>
                </a:solidFill>
              </a:rPr>
              <a:t> com Ringer com lactato (2,5 litros) e </a:t>
            </a:r>
            <a:r>
              <a:rPr lang="pt-BR" sz="3200" b="1" i="1" dirty="0" err="1">
                <a:solidFill>
                  <a:schemeClr val="dk1"/>
                </a:solidFill>
              </a:rPr>
              <a:t>bolus</a:t>
            </a:r>
            <a:r>
              <a:rPr lang="pt-BR" sz="3200" b="1" i="1" dirty="0">
                <a:solidFill>
                  <a:schemeClr val="dk1"/>
                </a:solidFill>
              </a:rPr>
              <a:t> de glicose 1g/kg foi instituída. Colostro foi administrado via sondagem oro-</a:t>
            </a:r>
            <a:r>
              <a:rPr lang="pt-BR" sz="3200" b="1" i="1" dirty="0" err="1">
                <a:solidFill>
                  <a:schemeClr val="dk1"/>
                </a:solidFill>
              </a:rPr>
              <a:t>ruminal</a:t>
            </a:r>
            <a:r>
              <a:rPr lang="pt-BR" sz="3200" b="1" i="1" dirty="0">
                <a:solidFill>
                  <a:schemeClr val="dk1"/>
                </a:solidFill>
              </a:rPr>
              <a:t> (12% P.V). Após quatro horas foi capaz de permanecer sozinha em posição </a:t>
            </a:r>
            <a:r>
              <a:rPr lang="pt-BR" sz="3200" b="1" i="1" dirty="0" err="1">
                <a:solidFill>
                  <a:schemeClr val="dk1"/>
                </a:solidFill>
              </a:rPr>
              <a:t>quadrupedal</a:t>
            </a:r>
            <a:r>
              <a:rPr lang="pt-BR" sz="3200" b="1" i="1" dirty="0">
                <a:solidFill>
                  <a:schemeClr val="dk1"/>
                </a:solidFill>
              </a:rPr>
              <a:t>, ainda apresentava reflexo de sucção diminuído sendo necessário nos primeiros dois dias a sondagem oro-</a:t>
            </a:r>
            <a:r>
              <a:rPr lang="pt-BR" sz="3200" b="1" i="1" dirty="0" err="1">
                <a:solidFill>
                  <a:schemeClr val="dk1"/>
                </a:solidFill>
              </a:rPr>
              <a:t>ruminal</a:t>
            </a:r>
            <a:r>
              <a:rPr lang="pt-BR" sz="3200" b="1" i="1" dirty="0">
                <a:solidFill>
                  <a:schemeClr val="dk1"/>
                </a:solidFill>
              </a:rPr>
              <a:t> para ingestão necessária de leite, até apresentar reflexo de sucção e se alimentar pela mamadeira sem dificuldade. </a:t>
            </a:r>
            <a:endParaRPr sz="3000" b="0" i="0" u="none" strike="noStrike" cap="none" dirty="0">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2600"/>
              <a:buFont typeface="Arial"/>
              <a:buNone/>
            </a:pPr>
            <a:endParaRPr sz="2600" b="0" i="0" u="none" strike="noStrike" cap="none" dirty="0">
              <a:solidFill>
                <a:schemeClr val="dk1"/>
              </a:solidFill>
              <a:latin typeface="Arial"/>
              <a:ea typeface="Arial"/>
              <a:cs typeface="Arial"/>
              <a:sym typeface="Arial"/>
            </a:endParaRPr>
          </a:p>
          <a:p>
            <a:pPr marL="0" marR="0" lvl="0" indent="0" algn="just" rtl="0">
              <a:lnSpc>
                <a:spcPct val="150000"/>
              </a:lnSpc>
              <a:spcBef>
                <a:spcPts val="0"/>
              </a:spcBef>
              <a:spcAft>
                <a:spcPts val="0"/>
              </a:spcAft>
              <a:buClr>
                <a:schemeClr val="dk1"/>
              </a:buClr>
              <a:buSzPts val="3600"/>
              <a:buFont typeface="Arial"/>
              <a:buNone/>
            </a:pPr>
            <a:r>
              <a:rPr lang="en-US" sz="3600" b="1" dirty="0">
                <a:solidFill>
                  <a:schemeClr val="dk1"/>
                </a:solidFill>
              </a:rPr>
              <a:t>CONCLUSÃO _______________________________________</a:t>
            </a:r>
            <a:endParaRPr sz="3600" b="1" dirty="0">
              <a:solidFill>
                <a:schemeClr val="dk1"/>
              </a:solidFill>
            </a:endParaRPr>
          </a:p>
          <a:p>
            <a:pPr algn="just">
              <a:lnSpc>
                <a:spcPct val="150000"/>
              </a:lnSpc>
              <a:buClr>
                <a:schemeClr val="dk1"/>
              </a:buClr>
              <a:buSzPts val="3200"/>
            </a:pPr>
            <a:r>
              <a:rPr lang="pt-BR" sz="3200" b="1" dirty="0">
                <a:solidFill>
                  <a:schemeClr val="dk1"/>
                </a:solidFill>
              </a:rPr>
              <a:t>O período de transição da atividade </a:t>
            </a:r>
            <a:r>
              <a:rPr lang="pt-BR" sz="3200" b="1" dirty="0" err="1">
                <a:solidFill>
                  <a:schemeClr val="dk1"/>
                </a:solidFill>
              </a:rPr>
              <a:t>intra-uterina</a:t>
            </a:r>
            <a:r>
              <a:rPr lang="pt-BR" sz="3200" b="1" dirty="0">
                <a:solidFill>
                  <a:schemeClr val="dk1"/>
                </a:solidFill>
              </a:rPr>
              <a:t> para atividade </a:t>
            </a:r>
            <a:r>
              <a:rPr lang="pt-BR" sz="3200" b="1" dirty="0" err="1">
                <a:solidFill>
                  <a:schemeClr val="dk1"/>
                </a:solidFill>
              </a:rPr>
              <a:t>extra-uterina</a:t>
            </a:r>
            <a:r>
              <a:rPr lang="pt-BR" sz="3200" b="1" dirty="0">
                <a:solidFill>
                  <a:schemeClr val="dk1"/>
                </a:solidFill>
              </a:rPr>
              <a:t> é crítico para a sobrevivência do neonato. Apesar da síndrome do mau ajustamento neonatal ter maior incidência em potros, os estudos sobre as manifestações clínicas em bezerros são de grande importância para evitar prejuízos econômicos para o produtor.</a:t>
            </a:r>
          </a:p>
        </p:txBody>
      </p:sp>
      <p:sp>
        <p:nvSpPr>
          <p:cNvPr id="93" name="Google Shape;93;p1"/>
          <p:cNvSpPr txBox="1"/>
          <p:nvPr/>
        </p:nvSpPr>
        <p:spPr>
          <a:xfrm>
            <a:off x="2049462" y="11352349"/>
            <a:ext cx="28551187" cy="660882"/>
          </a:xfrm>
          <a:prstGeom prst="rect">
            <a:avLst/>
          </a:prstGeom>
          <a:noFill/>
          <a:ln>
            <a:noFill/>
          </a:ln>
        </p:spPr>
        <p:txBody>
          <a:bodyPr spcFirstLastPara="1" wrap="square" lIns="105850" tIns="52925" rIns="105850" bIns="52925" anchor="ctr" anchorCtr="0">
            <a:spAutoFit/>
          </a:bodyPr>
          <a:lstStyle/>
          <a:p>
            <a:pPr marL="0" marR="0" lvl="0" indent="0" algn="ctr" rtl="0">
              <a:lnSpc>
                <a:spcPct val="100000"/>
              </a:lnSpc>
              <a:spcBef>
                <a:spcPts val="0"/>
              </a:spcBef>
              <a:spcAft>
                <a:spcPts val="0"/>
              </a:spcAft>
              <a:buClr>
                <a:schemeClr val="dk1"/>
              </a:buClr>
              <a:buSzPts val="2800"/>
              <a:buFont typeface="Arial"/>
              <a:buNone/>
            </a:pPr>
            <a:r>
              <a:rPr lang="en-US" sz="3600" b="0" i="0" u="none" dirty="0" err="1">
                <a:solidFill>
                  <a:schemeClr val="dk1"/>
                </a:solidFill>
                <a:latin typeface="Arial"/>
                <a:ea typeface="Arial"/>
                <a:cs typeface="Arial"/>
                <a:sym typeface="Arial"/>
              </a:rPr>
              <a:t>Universidade</a:t>
            </a:r>
            <a:r>
              <a:rPr lang="en-US" sz="3600" b="0" i="0" u="none" dirty="0">
                <a:solidFill>
                  <a:schemeClr val="dk1"/>
                </a:solidFill>
                <a:latin typeface="Arial"/>
                <a:ea typeface="Arial"/>
                <a:cs typeface="Arial"/>
                <a:sym typeface="Arial"/>
              </a:rPr>
              <a:t> </a:t>
            </a:r>
            <a:r>
              <a:rPr lang="en-US" sz="3600" b="0" i="0" u="none" dirty="0" err="1">
                <a:solidFill>
                  <a:schemeClr val="dk1"/>
                </a:solidFill>
                <a:latin typeface="Arial"/>
                <a:ea typeface="Arial"/>
                <a:cs typeface="Arial"/>
                <a:sym typeface="Arial"/>
              </a:rPr>
              <a:t>Estadual</a:t>
            </a:r>
            <a:r>
              <a:rPr lang="en-US" sz="3600" b="0" i="0" u="none" dirty="0">
                <a:solidFill>
                  <a:schemeClr val="dk1"/>
                </a:solidFill>
                <a:latin typeface="Arial"/>
                <a:ea typeface="Arial"/>
                <a:cs typeface="Arial"/>
                <a:sym typeface="Arial"/>
              </a:rPr>
              <a:t> de Londrina (UEL)</a:t>
            </a:r>
            <a:endParaRPr sz="1800" dirty="0"/>
          </a:p>
        </p:txBody>
      </p:sp>
      <p:pic>
        <p:nvPicPr>
          <p:cNvPr id="13" name="Imagem 12">
            <a:extLst>
              <a:ext uri="{FF2B5EF4-FFF2-40B4-BE49-F238E27FC236}">
                <a16:creationId xmlns:a16="http://schemas.microsoft.com/office/drawing/2014/main" id="{B6946799-8218-4D15-9FA6-709009C213C5}"/>
              </a:ext>
            </a:extLst>
          </p:cNvPr>
          <p:cNvPicPr>
            <a:picLocks noChangeAspect="1"/>
          </p:cNvPicPr>
          <p:nvPr/>
        </p:nvPicPr>
        <p:blipFill rotWithShape="1">
          <a:blip r:embed="rId3"/>
          <a:srcRect l="45879" r="46028"/>
          <a:stretch/>
        </p:blipFill>
        <p:spPr>
          <a:xfrm rot="5400000">
            <a:off x="13855876" y="-13937310"/>
            <a:ext cx="4684362" cy="32558983"/>
          </a:xfrm>
          <a:prstGeom prst="rect">
            <a:avLst/>
          </a:prstGeom>
        </p:spPr>
      </p:pic>
      <p:pic>
        <p:nvPicPr>
          <p:cNvPr id="3" name="Imagem 2">
            <a:extLst>
              <a:ext uri="{FF2B5EF4-FFF2-40B4-BE49-F238E27FC236}">
                <a16:creationId xmlns:a16="http://schemas.microsoft.com/office/drawing/2014/main" id="{1A6E0642-6596-48BD-B826-D0870C7145F3}"/>
              </a:ext>
            </a:extLst>
          </p:cNvPr>
          <p:cNvPicPr>
            <a:picLocks noChangeAspect="1"/>
          </p:cNvPicPr>
          <p:nvPr/>
        </p:nvPicPr>
        <p:blipFill rotWithShape="1">
          <a:blip r:embed="rId4"/>
          <a:srcRect l="92636" r="3750"/>
          <a:stretch/>
        </p:blipFill>
        <p:spPr>
          <a:xfrm rot="5400000">
            <a:off x="15155519" y="25925922"/>
            <a:ext cx="2085072" cy="32464361"/>
          </a:xfrm>
          <a:prstGeom prst="rect">
            <a:avLst/>
          </a:prstGeom>
        </p:spPr>
      </p:pic>
      <p:pic>
        <p:nvPicPr>
          <p:cNvPr id="5" name="Imagem 4">
            <a:extLst>
              <a:ext uri="{FF2B5EF4-FFF2-40B4-BE49-F238E27FC236}">
                <a16:creationId xmlns:a16="http://schemas.microsoft.com/office/drawing/2014/main" id="{7964C3AD-AE33-4C1B-A6A0-35B258D71621}"/>
              </a:ext>
            </a:extLst>
          </p:cNvPr>
          <p:cNvPicPr>
            <a:picLocks noChangeAspect="1"/>
          </p:cNvPicPr>
          <p:nvPr/>
        </p:nvPicPr>
        <p:blipFill rotWithShape="1">
          <a:blip r:embed="rId3"/>
          <a:srcRect l="55064" r="44885"/>
          <a:stretch/>
        </p:blipFill>
        <p:spPr>
          <a:xfrm rot="5400000">
            <a:off x="25354083" y="15634330"/>
            <a:ext cx="45719" cy="50916754"/>
          </a:xfrm>
          <a:prstGeom prst="rect">
            <a:avLst/>
          </a:prstGeom>
        </p:spPr>
      </p:pic>
      <p:pic>
        <p:nvPicPr>
          <p:cNvPr id="9" name="Imagem 8">
            <a:extLst>
              <a:ext uri="{FF2B5EF4-FFF2-40B4-BE49-F238E27FC236}">
                <a16:creationId xmlns:a16="http://schemas.microsoft.com/office/drawing/2014/main" id="{6701330C-B2FF-49E1-94FA-5970E16D9189}"/>
              </a:ext>
            </a:extLst>
          </p:cNvPr>
          <p:cNvPicPr>
            <a:picLocks noChangeAspect="1"/>
          </p:cNvPicPr>
          <p:nvPr/>
        </p:nvPicPr>
        <p:blipFill>
          <a:blip r:embed="rId5"/>
          <a:stretch>
            <a:fillRect/>
          </a:stretch>
        </p:blipFill>
        <p:spPr>
          <a:xfrm>
            <a:off x="3017360" y="31558274"/>
            <a:ext cx="11378566" cy="7893880"/>
          </a:xfrm>
          <a:prstGeom prst="rect">
            <a:avLst/>
          </a:prstGeom>
        </p:spPr>
      </p:pic>
      <p:sp>
        <p:nvSpPr>
          <p:cNvPr id="10" name="CaixaDeTexto 9">
            <a:extLst>
              <a:ext uri="{FF2B5EF4-FFF2-40B4-BE49-F238E27FC236}">
                <a16:creationId xmlns:a16="http://schemas.microsoft.com/office/drawing/2014/main" id="{949D8A38-27D0-43A9-9391-1564BBB1E021}"/>
              </a:ext>
            </a:extLst>
          </p:cNvPr>
          <p:cNvSpPr txBox="1"/>
          <p:nvPr/>
        </p:nvSpPr>
        <p:spPr>
          <a:xfrm>
            <a:off x="2482787" y="39717241"/>
            <a:ext cx="12447711" cy="584775"/>
          </a:xfrm>
          <a:prstGeom prst="rect">
            <a:avLst/>
          </a:prstGeom>
          <a:noFill/>
        </p:spPr>
        <p:txBody>
          <a:bodyPr wrap="square" rtlCol="0">
            <a:spAutoFit/>
          </a:bodyPr>
          <a:lstStyle/>
          <a:p>
            <a:r>
              <a:rPr lang="pt-BR" sz="3200" dirty="0"/>
              <a:t>Figura 1: Bezerra 1 apresentando pelo felpudo e cabeça abaulada</a:t>
            </a:r>
          </a:p>
        </p:txBody>
      </p:sp>
      <p:pic>
        <p:nvPicPr>
          <p:cNvPr id="12" name="Imagem 11">
            <a:extLst>
              <a:ext uri="{FF2B5EF4-FFF2-40B4-BE49-F238E27FC236}">
                <a16:creationId xmlns:a16="http://schemas.microsoft.com/office/drawing/2014/main" id="{66B729F4-58D8-4512-B29E-7782F33A28C9}"/>
              </a:ext>
            </a:extLst>
          </p:cNvPr>
          <p:cNvPicPr>
            <a:picLocks noChangeAspect="1"/>
          </p:cNvPicPr>
          <p:nvPr/>
        </p:nvPicPr>
        <p:blipFill rotWithShape="1">
          <a:blip r:embed="rId6"/>
          <a:srcRect t="8035" b="21106"/>
          <a:stretch/>
        </p:blipFill>
        <p:spPr>
          <a:xfrm>
            <a:off x="26091603" y="4699864"/>
            <a:ext cx="4384430" cy="3106752"/>
          </a:xfrm>
          <a:prstGeom prst="rect">
            <a:avLst/>
          </a:prstGeom>
        </p:spPr>
      </p:pic>
      <p:pic>
        <p:nvPicPr>
          <p:cNvPr id="17" name="Imagem 16">
            <a:extLst>
              <a:ext uri="{FF2B5EF4-FFF2-40B4-BE49-F238E27FC236}">
                <a16:creationId xmlns:a16="http://schemas.microsoft.com/office/drawing/2014/main" id="{548F9515-3AF5-4E56-A114-BA0CA7A43368}"/>
              </a:ext>
            </a:extLst>
          </p:cNvPr>
          <p:cNvPicPr>
            <a:picLocks noChangeAspect="1"/>
          </p:cNvPicPr>
          <p:nvPr/>
        </p:nvPicPr>
        <p:blipFill rotWithShape="1">
          <a:blip r:embed="rId7"/>
          <a:srcRect t="23715" b="33045"/>
          <a:stretch/>
        </p:blipFill>
        <p:spPr>
          <a:xfrm>
            <a:off x="17288158" y="13223227"/>
            <a:ext cx="11401425" cy="6589822"/>
          </a:xfrm>
          <a:prstGeom prst="rect">
            <a:avLst/>
          </a:prstGeom>
        </p:spPr>
      </p:pic>
      <p:pic>
        <p:nvPicPr>
          <p:cNvPr id="23" name="Imagem 22">
            <a:extLst>
              <a:ext uri="{FF2B5EF4-FFF2-40B4-BE49-F238E27FC236}">
                <a16:creationId xmlns:a16="http://schemas.microsoft.com/office/drawing/2014/main" id="{441B8645-8CE7-4A3E-9CB4-0B014E8FF456}"/>
              </a:ext>
            </a:extLst>
          </p:cNvPr>
          <p:cNvPicPr>
            <a:picLocks noChangeAspect="1"/>
          </p:cNvPicPr>
          <p:nvPr/>
        </p:nvPicPr>
        <p:blipFill>
          <a:blip r:embed="rId8"/>
          <a:stretch>
            <a:fillRect/>
          </a:stretch>
        </p:blipFill>
        <p:spPr>
          <a:xfrm>
            <a:off x="2049462" y="5164361"/>
            <a:ext cx="5031265" cy="2591480"/>
          </a:xfrm>
          <a:prstGeom prst="rect">
            <a:avLst/>
          </a:prstGeom>
        </p:spPr>
      </p:pic>
      <p:sp>
        <p:nvSpPr>
          <p:cNvPr id="24" name="CaixaDeTexto 23">
            <a:extLst>
              <a:ext uri="{FF2B5EF4-FFF2-40B4-BE49-F238E27FC236}">
                <a16:creationId xmlns:a16="http://schemas.microsoft.com/office/drawing/2014/main" id="{BD22B11F-839A-4F8E-9D24-DE5E51C407A5}"/>
              </a:ext>
            </a:extLst>
          </p:cNvPr>
          <p:cNvSpPr txBox="1"/>
          <p:nvPr/>
        </p:nvSpPr>
        <p:spPr>
          <a:xfrm>
            <a:off x="16969641" y="20137510"/>
            <a:ext cx="13506392" cy="1077218"/>
          </a:xfrm>
          <a:prstGeom prst="rect">
            <a:avLst/>
          </a:prstGeom>
          <a:noFill/>
        </p:spPr>
        <p:txBody>
          <a:bodyPr wrap="square" rtlCol="0">
            <a:spAutoFit/>
          </a:bodyPr>
          <a:lstStyle/>
          <a:p>
            <a:r>
              <a:rPr lang="pt-BR" sz="3200" dirty="0"/>
              <a:t>Figura 2: Bezerra 2 apresentando pelo felpudo e cabeça abaulada</a:t>
            </a:r>
          </a:p>
          <a:p>
            <a:endParaRPr lang="pt-BR" sz="3200" dirty="0"/>
          </a:p>
        </p:txBody>
      </p:sp>
    </p:spTree>
  </p:cSld>
  <p:clrMapOvr>
    <a:masterClrMapping/>
  </p:clrMapOvr>
</p:sld>
</file>

<file path=ppt/theme/theme1.xml><?xml version="1.0" encoding="utf-8"?>
<a:theme xmlns:a="http://schemas.openxmlformats.org/drawingml/2006/main" name="Tema do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3005</TotalTime>
  <Words>507</Words>
  <Application>Microsoft Office PowerPoint</Application>
  <PresentationFormat>Personalizar</PresentationFormat>
  <Paragraphs>27</Paragraphs>
  <Slides>1</Slides>
  <Notes>1</Notes>
  <HiddenSlides>0</HiddenSlides>
  <MMClips>0</MMClips>
  <ScaleCrop>false</ScaleCrop>
  <HeadingPairs>
    <vt:vector size="6" baseType="variant">
      <vt:variant>
        <vt:lpstr>Fontes usadas</vt:lpstr>
      </vt:variant>
      <vt:variant>
        <vt:i4>2</vt:i4>
      </vt:variant>
      <vt:variant>
        <vt:lpstr>Tema</vt:lpstr>
      </vt:variant>
      <vt:variant>
        <vt:i4>1</vt:i4>
      </vt:variant>
      <vt:variant>
        <vt:lpstr>Títulos de slides</vt:lpstr>
      </vt:variant>
      <vt:variant>
        <vt:i4>1</vt:i4>
      </vt:variant>
    </vt:vector>
  </HeadingPairs>
  <TitlesOfParts>
    <vt:vector size="4" baseType="lpstr">
      <vt:lpstr>Arial</vt:lpstr>
      <vt:lpstr>Calibri</vt:lpstr>
      <vt:lpstr>Tema do Office</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HERBERT_SOUSA</dc:creator>
  <cp:lastModifiedBy>Isabelle Hadid</cp:lastModifiedBy>
  <cp:revision>13</cp:revision>
  <dcterms:created xsi:type="dcterms:W3CDTF">2008-08-28T23:11:57Z</dcterms:created>
  <dcterms:modified xsi:type="dcterms:W3CDTF">2024-03-20T19:22:30Z</dcterms:modified>
</cp:coreProperties>
</file>