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32399288" cy="432006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607">
          <p15:clr>
            <a:srgbClr val="000000"/>
          </p15:clr>
        </p15:guide>
        <p15:guide id="2" pos="10205">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 roundtripDataSignature="AMtx7mgOMMVZoBJzeIIHWQwad0wGGNHw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118039-4655-4C74-B529-7E85BFF48099}" v="4" dt="2024-03-22T20:53:27.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479" autoAdjust="0"/>
    <p:restoredTop sz="95033" autoAdjust="0"/>
  </p:normalViewPr>
  <p:slideViewPr>
    <p:cSldViewPr snapToGrid="0">
      <p:cViewPr>
        <p:scale>
          <a:sx n="73" d="100"/>
          <a:sy n="73" d="100"/>
        </p:scale>
        <p:origin x="-6182" y="-13651"/>
      </p:cViewPr>
      <p:guideLst>
        <p:guide orient="horz" pos="13607"/>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11" Type="http://schemas.openxmlformats.org/officeDocument/2006/relationships/presProps" Target="presProps.xml"/><Relationship Id="rId15" Type="http://schemas.microsoft.com/office/2016/11/relationships/changesInfo" Target="changesInfos/changesInfo1.xml"/><Relationship Id="rId10" Type="http://customschemas.google.com/relationships/presentationmetadata" Target="metadata"/><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a Cordeiro Barbosa" userId="d72cc4846b71847f" providerId="LiveId" clId="{29118039-4655-4C74-B529-7E85BFF48099}"/>
    <pc:docChg chg="undo custSel modSld">
      <pc:chgData name="Camila Cordeiro Barbosa" userId="d72cc4846b71847f" providerId="LiveId" clId="{29118039-4655-4C74-B529-7E85BFF48099}" dt="2024-03-22T20:53:53.997" v="107" actId="1037"/>
      <pc:docMkLst>
        <pc:docMk/>
      </pc:docMkLst>
      <pc:sldChg chg="addSp delSp modSp mod">
        <pc:chgData name="Camila Cordeiro Barbosa" userId="d72cc4846b71847f" providerId="LiveId" clId="{29118039-4655-4C74-B529-7E85BFF48099}" dt="2024-03-22T20:53:53.997" v="107" actId="1037"/>
        <pc:sldMkLst>
          <pc:docMk/>
          <pc:sldMk cId="0" sldId="256"/>
        </pc:sldMkLst>
        <pc:spChg chg="add del mod">
          <ac:chgData name="Camila Cordeiro Barbosa" userId="d72cc4846b71847f" providerId="LiveId" clId="{29118039-4655-4C74-B529-7E85BFF48099}" dt="2024-03-22T20:51:45.678" v="72" actId="478"/>
          <ac:spMkLst>
            <pc:docMk/>
            <pc:sldMk cId="0" sldId="256"/>
            <ac:spMk id="2" creationId="{DA17ADC3-FFB7-3233-74DB-96FABA2699C5}"/>
          </ac:spMkLst>
        </pc:spChg>
        <pc:spChg chg="add mod">
          <ac:chgData name="Camila Cordeiro Barbosa" userId="d72cc4846b71847f" providerId="LiveId" clId="{29118039-4655-4C74-B529-7E85BFF48099}" dt="2024-03-22T20:52:42.632" v="87" actId="2085"/>
          <ac:spMkLst>
            <pc:docMk/>
            <pc:sldMk cId="0" sldId="256"/>
            <ac:spMk id="4" creationId="{78833C6B-4B26-A16E-0442-A98A0C1C3036}"/>
          </ac:spMkLst>
        </pc:spChg>
        <pc:spChg chg="add mod">
          <ac:chgData name="Camila Cordeiro Barbosa" userId="d72cc4846b71847f" providerId="LiveId" clId="{29118039-4655-4C74-B529-7E85BFF48099}" dt="2024-03-22T20:52:59.594" v="92" actId="20577"/>
          <ac:spMkLst>
            <pc:docMk/>
            <pc:sldMk cId="0" sldId="256"/>
            <ac:spMk id="7" creationId="{920788A8-FC50-3CFF-E109-113023F58846}"/>
          </ac:spMkLst>
        </pc:spChg>
        <pc:spChg chg="add mod">
          <ac:chgData name="Camila Cordeiro Barbosa" userId="d72cc4846b71847f" providerId="LiveId" clId="{29118039-4655-4C74-B529-7E85BFF48099}" dt="2024-03-22T20:53:23.919" v="99" actId="1035"/>
          <ac:spMkLst>
            <pc:docMk/>
            <pc:sldMk cId="0" sldId="256"/>
            <ac:spMk id="9" creationId="{AB37469A-C8DC-6A34-6F0F-D874403EE52C}"/>
          </ac:spMkLst>
        </pc:spChg>
        <pc:spChg chg="add mod">
          <ac:chgData name="Camila Cordeiro Barbosa" userId="d72cc4846b71847f" providerId="LiveId" clId="{29118039-4655-4C74-B529-7E85BFF48099}" dt="2024-03-22T20:53:53.997" v="107" actId="1037"/>
          <ac:spMkLst>
            <pc:docMk/>
            <pc:sldMk cId="0" sldId="256"/>
            <ac:spMk id="12" creationId="{9F576A7B-04E6-28E3-33CA-2E2A7F45FB4E}"/>
          </ac:spMkLst>
        </pc:spChg>
        <pc:spChg chg="mod">
          <ac:chgData name="Camila Cordeiro Barbosa" userId="d72cc4846b71847f" providerId="LiveId" clId="{29118039-4655-4C74-B529-7E85BFF48099}" dt="2024-03-20T02:21:40.141" v="13" actId="20577"/>
          <ac:spMkLst>
            <pc:docMk/>
            <pc:sldMk cId="0" sldId="256"/>
            <ac:spMk id="22" creationId="{BBECB3BD-CFF4-B1D6-6EBD-FF464B613A2E}"/>
          </ac:spMkLst>
        </pc:spChg>
        <pc:spChg chg="mod">
          <ac:chgData name="Camila Cordeiro Barbosa" userId="d72cc4846b71847f" providerId="LiveId" clId="{29118039-4655-4C74-B529-7E85BFF48099}" dt="2024-03-20T02:21:50.942" v="18" actId="13926"/>
          <ac:spMkLst>
            <pc:docMk/>
            <pc:sldMk cId="0" sldId="256"/>
            <ac:spMk id="23" creationId="{859C7834-6A5A-2862-44F2-8D4777E9645B}"/>
          </ac:spMkLst>
        </pc:spChg>
        <pc:spChg chg="mod">
          <ac:chgData name="Camila Cordeiro Barbosa" userId="d72cc4846b71847f" providerId="LiveId" clId="{29118039-4655-4C74-B529-7E85BFF48099}" dt="2024-03-21T10:52:47.483" v="62" actId="13926"/>
          <ac:spMkLst>
            <pc:docMk/>
            <pc:sldMk cId="0" sldId="256"/>
            <ac:spMk id="89" creationId="{00000000-0000-0000-0000-000000000000}"/>
          </ac:spMkLst>
        </pc:spChg>
        <pc:spChg chg="mod">
          <ac:chgData name="Camila Cordeiro Barbosa" userId="d72cc4846b71847f" providerId="LiveId" clId="{29118039-4655-4C74-B529-7E85BFF48099}" dt="2024-03-21T10:52:49.774" v="63" actId="13926"/>
          <ac:spMkLst>
            <pc:docMk/>
            <pc:sldMk cId="0" sldId="256"/>
            <ac:spMk id="9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 name="Google Shape;13;p3"/>
          <p:cNvSpPr txBox="1">
            <a:spLocks noGrp="1"/>
          </p:cNvSpPr>
          <p:nvPr>
            <p:ph type="body" idx="1"/>
          </p:nvPr>
        </p:nvSpPr>
        <p:spPr>
          <a:xfrm>
            <a:off x="2227451" y="11500170"/>
            <a:ext cx="13769697" cy="274104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14" name="Google Shape;14;p3"/>
          <p:cNvSpPr txBox="1">
            <a:spLocks noGrp="1"/>
          </p:cNvSpPr>
          <p:nvPr>
            <p:ph type="body" idx="2"/>
          </p:nvPr>
        </p:nvSpPr>
        <p:spPr>
          <a:xfrm>
            <a:off x="16402140" y="11500170"/>
            <a:ext cx="13769697" cy="274104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15" name="Google Shape;15;p3"/>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a:off x="2227262" y="11499850"/>
            <a:ext cx="27944762" cy="2741136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74"/>
        <p:cNvGrpSpPr/>
        <p:nvPr/>
      </p:nvGrpSpPr>
      <p:grpSpPr>
        <a:xfrm>
          <a:off x="0" y="0"/>
          <a:ext cx="0" cy="0"/>
          <a:chOff x="0" y="0"/>
          <a:chExt cx="0" cy="0"/>
        </a:xfrm>
      </p:grpSpPr>
      <p:sp>
        <p:nvSpPr>
          <p:cNvPr id="75" name="Google Shape;75;p13"/>
          <p:cNvSpPr txBox="1">
            <a:spLocks noGrp="1"/>
          </p:cNvSpPr>
          <p:nvPr>
            <p:ph type="ctrTitle"/>
          </p:nvPr>
        </p:nvSpPr>
        <p:spPr>
          <a:xfrm>
            <a:off x="4049911" y="7070108"/>
            <a:ext cx="24299466" cy="15040222"/>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1594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6" name="Google Shape;76;p13"/>
          <p:cNvSpPr txBox="1">
            <a:spLocks noGrp="1"/>
          </p:cNvSpPr>
          <p:nvPr>
            <p:ph type="subTitle" idx="1"/>
          </p:nvPr>
        </p:nvSpPr>
        <p:spPr>
          <a:xfrm>
            <a:off x="4049911" y="22690338"/>
            <a:ext cx="24299466" cy="10430151"/>
          </a:xfrm>
          <a:prstGeom prst="rect">
            <a:avLst/>
          </a:prstGeom>
          <a:noFill/>
          <a:ln>
            <a:noFill/>
          </a:ln>
        </p:spPr>
        <p:txBody>
          <a:bodyPr spcFirstLastPara="1" wrap="square" lIns="91425" tIns="45700" rIns="91425" bIns="45700" anchor="t" anchorCtr="0">
            <a:noAutofit/>
          </a:bodyPr>
          <a:lstStyle>
            <a:lvl1pPr lvl="0" algn="ctr">
              <a:lnSpc>
                <a:spcPct val="90000"/>
              </a:lnSpc>
              <a:spcBef>
                <a:spcPts val="2663"/>
              </a:spcBef>
              <a:spcAft>
                <a:spcPts val="0"/>
              </a:spcAft>
              <a:buClr>
                <a:schemeClr val="dk1"/>
              </a:buClr>
              <a:buSzPts val="6378"/>
              <a:buNone/>
              <a:defRPr sz="6378"/>
            </a:lvl1pPr>
            <a:lvl2pPr lvl="1" algn="ctr">
              <a:lnSpc>
                <a:spcPct val="90000"/>
              </a:lnSpc>
              <a:spcBef>
                <a:spcPts val="1325"/>
              </a:spcBef>
              <a:spcAft>
                <a:spcPts val="0"/>
              </a:spcAft>
              <a:buClr>
                <a:schemeClr val="dk1"/>
              </a:buClr>
              <a:buSzPts val="5315"/>
              <a:buNone/>
              <a:defRPr sz="5315"/>
            </a:lvl2pPr>
            <a:lvl3pPr lvl="2" algn="ctr">
              <a:lnSpc>
                <a:spcPct val="90000"/>
              </a:lnSpc>
              <a:spcBef>
                <a:spcPts val="1325"/>
              </a:spcBef>
              <a:spcAft>
                <a:spcPts val="0"/>
              </a:spcAft>
              <a:buClr>
                <a:schemeClr val="dk1"/>
              </a:buClr>
              <a:buSzPts val="4783"/>
              <a:buNone/>
              <a:defRPr sz="4783"/>
            </a:lvl3pPr>
            <a:lvl4pPr lvl="3" algn="ctr">
              <a:lnSpc>
                <a:spcPct val="90000"/>
              </a:lnSpc>
              <a:spcBef>
                <a:spcPts val="1325"/>
              </a:spcBef>
              <a:spcAft>
                <a:spcPts val="0"/>
              </a:spcAft>
              <a:buClr>
                <a:schemeClr val="dk1"/>
              </a:buClr>
              <a:buSzPts val="4252"/>
              <a:buNone/>
              <a:defRPr sz="4252"/>
            </a:lvl4pPr>
            <a:lvl5pPr lvl="4" algn="ctr">
              <a:lnSpc>
                <a:spcPct val="90000"/>
              </a:lnSpc>
              <a:spcBef>
                <a:spcPts val="1325"/>
              </a:spcBef>
              <a:spcAft>
                <a:spcPts val="0"/>
              </a:spcAft>
              <a:buClr>
                <a:schemeClr val="dk1"/>
              </a:buClr>
              <a:buSzPts val="4252"/>
              <a:buNone/>
              <a:defRPr sz="4252"/>
            </a:lvl5pPr>
            <a:lvl6pPr lvl="5" algn="ctr">
              <a:lnSpc>
                <a:spcPct val="90000"/>
              </a:lnSpc>
              <a:spcBef>
                <a:spcPts val="1329"/>
              </a:spcBef>
              <a:spcAft>
                <a:spcPts val="0"/>
              </a:spcAft>
              <a:buClr>
                <a:schemeClr val="dk1"/>
              </a:buClr>
              <a:buSzPts val="4252"/>
              <a:buNone/>
              <a:defRPr sz="4252"/>
            </a:lvl6pPr>
            <a:lvl7pPr lvl="6" algn="ctr">
              <a:lnSpc>
                <a:spcPct val="90000"/>
              </a:lnSpc>
              <a:spcBef>
                <a:spcPts val="1329"/>
              </a:spcBef>
              <a:spcAft>
                <a:spcPts val="0"/>
              </a:spcAft>
              <a:buClr>
                <a:schemeClr val="dk1"/>
              </a:buClr>
              <a:buSzPts val="4252"/>
              <a:buNone/>
              <a:defRPr sz="4252"/>
            </a:lvl7pPr>
            <a:lvl8pPr lvl="7" algn="ctr">
              <a:lnSpc>
                <a:spcPct val="90000"/>
              </a:lnSpc>
              <a:spcBef>
                <a:spcPts val="1329"/>
              </a:spcBef>
              <a:spcAft>
                <a:spcPts val="0"/>
              </a:spcAft>
              <a:buClr>
                <a:schemeClr val="dk1"/>
              </a:buClr>
              <a:buSzPts val="4252"/>
              <a:buNone/>
              <a:defRPr sz="4252"/>
            </a:lvl8pPr>
            <a:lvl9pPr lvl="8" algn="ctr">
              <a:lnSpc>
                <a:spcPct val="90000"/>
              </a:lnSpc>
              <a:spcBef>
                <a:spcPts val="1329"/>
              </a:spcBef>
              <a:spcAft>
                <a:spcPts val="0"/>
              </a:spcAft>
              <a:buClr>
                <a:schemeClr val="dk1"/>
              </a:buClr>
              <a:buSzPts val="4252"/>
              <a:buNone/>
              <a:defRPr sz="4252"/>
            </a:lvl9pPr>
          </a:lstStyle>
          <a:p>
            <a:endParaRPr/>
          </a:p>
        </p:txBody>
      </p:sp>
      <p:sp>
        <p:nvSpPr>
          <p:cNvPr id="77" name="Google Shape;77;p13"/>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rot="5400000">
            <a:off x="8373517" y="17112258"/>
            <a:ext cx="36610544" cy="698609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 name="Google Shape;20;p4"/>
          <p:cNvSpPr txBox="1">
            <a:spLocks noGrp="1"/>
          </p:cNvSpPr>
          <p:nvPr>
            <p:ph type="body" idx="1"/>
          </p:nvPr>
        </p:nvSpPr>
        <p:spPr>
          <a:xfrm rot="5400000">
            <a:off x="-5801172" y="10328657"/>
            <a:ext cx="36610544" cy="2055329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21" name="Google Shape;21;p4"/>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 name="Google Shape;26;p5"/>
          <p:cNvSpPr txBox="1">
            <a:spLocks noGrp="1"/>
          </p:cNvSpPr>
          <p:nvPr>
            <p:ph type="body" idx="1"/>
          </p:nvPr>
        </p:nvSpPr>
        <p:spPr>
          <a:xfrm rot="5400000">
            <a:off x="2493962" y="11233150"/>
            <a:ext cx="27411362" cy="2794476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27" name="Google Shape;27;p5"/>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2231672" y="2880042"/>
            <a:ext cx="10449613" cy="100801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850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6"/>
          <p:cNvSpPr>
            <a:spLocks noGrp="1"/>
          </p:cNvSpPr>
          <p:nvPr>
            <p:ph type="pic" idx="2"/>
          </p:nvPr>
        </p:nvSpPr>
        <p:spPr>
          <a:xfrm>
            <a:off x="13773917" y="6220095"/>
            <a:ext cx="16402140" cy="30700453"/>
          </a:xfrm>
          <a:prstGeom prst="rect">
            <a:avLst/>
          </a:prstGeom>
          <a:noFill/>
          <a:ln>
            <a:noFill/>
          </a:ln>
        </p:spPr>
      </p:sp>
      <p:sp>
        <p:nvSpPr>
          <p:cNvPr id="33" name="Google Shape;33;p6"/>
          <p:cNvSpPr txBox="1">
            <a:spLocks noGrp="1"/>
          </p:cNvSpPr>
          <p:nvPr>
            <p:ph type="body" idx="1"/>
          </p:nvPr>
        </p:nvSpPr>
        <p:spPr>
          <a:xfrm>
            <a:off x="2231672" y="12960191"/>
            <a:ext cx="10449613" cy="2401035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663"/>
              </a:spcBef>
              <a:spcAft>
                <a:spcPts val="0"/>
              </a:spcAft>
              <a:buClr>
                <a:schemeClr val="dk1"/>
              </a:buClr>
              <a:buSzPts val="4252"/>
              <a:buNone/>
              <a:defRPr sz="4252"/>
            </a:lvl1pPr>
            <a:lvl2pPr marL="914400" lvl="1" indent="-228600" algn="l">
              <a:lnSpc>
                <a:spcPct val="90000"/>
              </a:lnSpc>
              <a:spcBef>
                <a:spcPts val="1325"/>
              </a:spcBef>
              <a:spcAft>
                <a:spcPts val="0"/>
              </a:spcAft>
              <a:buClr>
                <a:schemeClr val="dk1"/>
              </a:buClr>
              <a:buSzPts val="3720"/>
              <a:buNone/>
              <a:defRPr sz="3720"/>
            </a:lvl2pPr>
            <a:lvl3pPr marL="1371600" lvl="2" indent="-228600" algn="l">
              <a:lnSpc>
                <a:spcPct val="90000"/>
              </a:lnSpc>
              <a:spcBef>
                <a:spcPts val="1325"/>
              </a:spcBef>
              <a:spcAft>
                <a:spcPts val="0"/>
              </a:spcAft>
              <a:buClr>
                <a:schemeClr val="dk1"/>
              </a:buClr>
              <a:buSzPts val="3189"/>
              <a:buNone/>
              <a:defRPr sz="3189"/>
            </a:lvl3pPr>
            <a:lvl4pPr marL="1828800" lvl="3" indent="-228600" algn="l">
              <a:lnSpc>
                <a:spcPct val="90000"/>
              </a:lnSpc>
              <a:spcBef>
                <a:spcPts val="1325"/>
              </a:spcBef>
              <a:spcAft>
                <a:spcPts val="0"/>
              </a:spcAft>
              <a:buClr>
                <a:schemeClr val="dk1"/>
              </a:buClr>
              <a:buSzPts val="2657"/>
              <a:buNone/>
              <a:defRPr sz="2657"/>
            </a:lvl4pPr>
            <a:lvl5pPr marL="2286000" lvl="4" indent="-228600" algn="l">
              <a:lnSpc>
                <a:spcPct val="90000"/>
              </a:lnSpc>
              <a:spcBef>
                <a:spcPts val="1325"/>
              </a:spcBef>
              <a:spcAft>
                <a:spcPts val="0"/>
              </a:spcAft>
              <a:buClr>
                <a:schemeClr val="dk1"/>
              </a:buClr>
              <a:buSzPts val="2657"/>
              <a:buNone/>
              <a:defRPr sz="2657"/>
            </a:lvl5pPr>
            <a:lvl6pPr marL="2743200" lvl="5" indent="-228600" algn="l">
              <a:lnSpc>
                <a:spcPct val="90000"/>
              </a:lnSpc>
              <a:spcBef>
                <a:spcPts val="1329"/>
              </a:spcBef>
              <a:spcAft>
                <a:spcPts val="0"/>
              </a:spcAft>
              <a:buClr>
                <a:schemeClr val="dk1"/>
              </a:buClr>
              <a:buSzPts val="2657"/>
              <a:buNone/>
              <a:defRPr sz="2657"/>
            </a:lvl6pPr>
            <a:lvl7pPr marL="3200400" lvl="6" indent="-228600" algn="l">
              <a:lnSpc>
                <a:spcPct val="90000"/>
              </a:lnSpc>
              <a:spcBef>
                <a:spcPts val="1329"/>
              </a:spcBef>
              <a:spcAft>
                <a:spcPts val="0"/>
              </a:spcAft>
              <a:buClr>
                <a:schemeClr val="dk1"/>
              </a:buClr>
              <a:buSzPts val="2657"/>
              <a:buNone/>
              <a:defRPr sz="2657"/>
            </a:lvl7pPr>
            <a:lvl8pPr marL="3657600" lvl="7" indent="-228600" algn="l">
              <a:lnSpc>
                <a:spcPct val="90000"/>
              </a:lnSpc>
              <a:spcBef>
                <a:spcPts val="1329"/>
              </a:spcBef>
              <a:spcAft>
                <a:spcPts val="0"/>
              </a:spcAft>
              <a:buClr>
                <a:schemeClr val="dk1"/>
              </a:buClr>
              <a:buSzPts val="2657"/>
              <a:buNone/>
              <a:defRPr sz="2657"/>
            </a:lvl8pPr>
            <a:lvl9pPr marL="4114800" lvl="8" indent="-228600" algn="l">
              <a:lnSpc>
                <a:spcPct val="90000"/>
              </a:lnSpc>
              <a:spcBef>
                <a:spcPts val="1329"/>
              </a:spcBef>
              <a:spcAft>
                <a:spcPts val="0"/>
              </a:spcAft>
              <a:buClr>
                <a:schemeClr val="dk1"/>
              </a:buClr>
              <a:buSzPts val="2657"/>
              <a:buNone/>
              <a:defRPr sz="2657"/>
            </a:lvl9pPr>
          </a:lstStyle>
          <a:p>
            <a:endParaRPr/>
          </a:p>
        </p:txBody>
      </p:sp>
      <p:sp>
        <p:nvSpPr>
          <p:cNvPr id="34" name="Google Shape;34;p6"/>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2231672" y="2880042"/>
            <a:ext cx="10449613" cy="100801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850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13773917" y="6220095"/>
            <a:ext cx="16402140" cy="30700453"/>
          </a:xfrm>
          <a:prstGeom prst="rect">
            <a:avLst/>
          </a:prstGeom>
          <a:noFill/>
          <a:ln>
            <a:noFill/>
          </a:ln>
        </p:spPr>
        <p:txBody>
          <a:bodyPr spcFirstLastPara="1" wrap="square" lIns="91425" tIns="45700" rIns="91425" bIns="45700" anchor="t" anchorCtr="0">
            <a:noAutofit/>
          </a:bodyPr>
          <a:lstStyle>
            <a:lvl1pPr marL="457200" lvl="0" indent="-768604" algn="l">
              <a:lnSpc>
                <a:spcPct val="90000"/>
              </a:lnSpc>
              <a:spcBef>
                <a:spcPts val="2663"/>
              </a:spcBef>
              <a:spcAft>
                <a:spcPts val="0"/>
              </a:spcAft>
              <a:buClr>
                <a:schemeClr val="dk1"/>
              </a:buClr>
              <a:buSzPts val="8504"/>
              <a:buChar char="•"/>
              <a:defRPr sz="8504"/>
            </a:lvl1pPr>
            <a:lvl2pPr marL="914400" lvl="1" indent="-701103" algn="l">
              <a:lnSpc>
                <a:spcPct val="90000"/>
              </a:lnSpc>
              <a:spcBef>
                <a:spcPts val="1325"/>
              </a:spcBef>
              <a:spcAft>
                <a:spcPts val="0"/>
              </a:spcAft>
              <a:buClr>
                <a:schemeClr val="dk1"/>
              </a:buClr>
              <a:buSzPts val="7441"/>
              <a:buChar char="•"/>
              <a:defRPr sz="7441"/>
            </a:lvl2pPr>
            <a:lvl3pPr marL="1371600" lvl="2" indent="-633603" algn="l">
              <a:lnSpc>
                <a:spcPct val="90000"/>
              </a:lnSpc>
              <a:spcBef>
                <a:spcPts val="1325"/>
              </a:spcBef>
              <a:spcAft>
                <a:spcPts val="0"/>
              </a:spcAft>
              <a:buClr>
                <a:schemeClr val="dk1"/>
              </a:buClr>
              <a:buSzPts val="6378"/>
              <a:buChar char="•"/>
              <a:defRPr sz="6378"/>
            </a:lvl3pPr>
            <a:lvl4pPr marL="1828800" lvl="3" indent="-566102" algn="l">
              <a:lnSpc>
                <a:spcPct val="90000"/>
              </a:lnSpc>
              <a:spcBef>
                <a:spcPts val="1325"/>
              </a:spcBef>
              <a:spcAft>
                <a:spcPts val="0"/>
              </a:spcAft>
              <a:buClr>
                <a:schemeClr val="dk1"/>
              </a:buClr>
              <a:buSzPts val="5315"/>
              <a:buChar char="•"/>
              <a:defRPr sz="5315"/>
            </a:lvl4pPr>
            <a:lvl5pPr marL="2286000" lvl="4" indent="-566102" algn="l">
              <a:lnSpc>
                <a:spcPct val="90000"/>
              </a:lnSpc>
              <a:spcBef>
                <a:spcPts val="1325"/>
              </a:spcBef>
              <a:spcAft>
                <a:spcPts val="0"/>
              </a:spcAft>
              <a:buClr>
                <a:schemeClr val="dk1"/>
              </a:buClr>
              <a:buSzPts val="5315"/>
              <a:buChar char="•"/>
              <a:defRPr sz="5315"/>
            </a:lvl5pPr>
            <a:lvl6pPr marL="2743200" lvl="5" indent="-566102" algn="l">
              <a:lnSpc>
                <a:spcPct val="90000"/>
              </a:lnSpc>
              <a:spcBef>
                <a:spcPts val="1329"/>
              </a:spcBef>
              <a:spcAft>
                <a:spcPts val="0"/>
              </a:spcAft>
              <a:buClr>
                <a:schemeClr val="dk1"/>
              </a:buClr>
              <a:buSzPts val="5315"/>
              <a:buChar char="•"/>
              <a:defRPr sz="5315"/>
            </a:lvl6pPr>
            <a:lvl7pPr marL="3200400" lvl="6" indent="-566102" algn="l">
              <a:lnSpc>
                <a:spcPct val="90000"/>
              </a:lnSpc>
              <a:spcBef>
                <a:spcPts val="1329"/>
              </a:spcBef>
              <a:spcAft>
                <a:spcPts val="0"/>
              </a:spcAft>
              <a:buClr>
                <a:schemeClr val="dk1"/>
              </a:buClr>
              <a:buSzPts val="5315"/>
              <a:buChar char="•"/>
              <a:defRPr sz="5315"/>
            </a:lvl7pPr>
            <a:lvl8pPr marL="3657600" lvl="7" indent="-566102" algn="l">
              <a:lnSpc>
                <a:spcPct val="90000"/>
              </a:lnSpc>
              <a:spcBef>
                <a:spcPts val="1329"/>
              </a:spcBef>
              <a:spcAft>
                <a:spcPts val="0"/>
              </a:spcAft>
              <a:buClr>
                <a:schemeClr val="dk1"/>
              </a:buClr>
              <a:buSzPts val="5315"/>
              <a:buChar char="•"/>
              <a:defRPr sz="5315"/>
            </a:lvl8pPr>
            <a:lvl9pPr marL="4114800" lvl="8" indent="-566102" algn="l">
              <a:lnSpc>
                <a:spcPct val="90000"/>
              </a:lnSpc>
              <a:spcBef>
                <a:spcPts val="1329"/>
              </a:spcBef>
              <a:spcAft>
                <a:spcPts val="0"/>
              </a:spcAft>
              <a:buClr>
                <a:schemeClr val="dk1"/>
              </a:buClr>
              <a:buSzPts val="5315"/>
              <a:buChar char="•"/>
              <a:defRPr sz="5315"/>
            </a:lvl9pPr>
          </a:lstStyle>
          <a:p>
            <a:endParaRPr/>
          </a:p>
        </p:txBody>
      </p:sp>
      <p:sp>
        <p:nvSpPr>
          <p:cNvPr id="40" name="Google Shape;40;p7"/>
          <p:cNvSpPr txBox="1">
            <a:spLocks noGrp="1"/>
          </p:cNvSpPr>
          <p:nvPr>
            <p:ph type="body" idx="2"/>
          </p:nvPr>
        </p:nvSpPr>
        <p:spPr>
          <a:xfrm>
            <a:off x="2231672" y="12960191"/>
            <a:ext cx="10449613" cy="2401035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663"/>
              </a:spcBef>
              <a:spcAft>
                <a:spcPts val="0"/>
              </a:spcAft>
              <a:buClr>
                <a:schemeClr val="dk1"/>
              </a:buClr>
              <a:buSzPts val="4252"/>
              <a:buNone/>
              <a:defRPr sz="4252"/>
            </a:lvl1pPr>
            <a:lvl2pPr marL="914400" lvl="1" indent="-228600" algn="l">
              <a:lnSpc>
                <a:spcPct val="90000"/>
              </a:lnSpc>
              <a:spcBef>
                <a:spcPts val="1325"/>
              </a:spcBef>
              <a:spcAft>
                <a:spcPts val="0"/>
              </a:spcAft>
              <a:buClr>
                <a:schemeClr val="dk1"/>
              </a:buClr>
              <a:buSzPts val="3720"/>
              <a:buNone/>
              <a:defRPr sz="3720"/>
            </a:lvl2pPr>
            <a:lvl3pPr marL="1371600" lvl="2" indent="-228600" algn="l">
              <a:lnSpc>
                <a:spcPct val="90000"/>
              </a:lnSpc>
              <a:spcBef>
                <a:spcPts val="1325"/>
              </a:spcBef>
              <a:spcAft>
                <a:spcPts val="0"/>
              </a:spcAft>
              <a:buClr>
                <a:schemeClr val="dk1"/>
              </a:buClr>
              <a:buSzPts val="3189"/>
              <a:buNone/>
              <a:defRPr sz="3189"/>
            </a:lvl3pPr>
            <a:lvl4pPr marL="1828800" lvl="3" indent="-228600" algn="l">
              <a:lnSpc>
                <a:spcPct val="90000"/>
              </a:lnSpc>
              <a:spcBef>
                <a:spcPts val="1325"/>
              </a:spcBef>
              <a:spcAft>
                <a:spcPts val="0"/>
              </a:spcAft>
              <a:buClr>
                <a:schemeClr val="dk1"/>
              </a:buClr>
              <a:buSzPts val="2657"/>
              <a:buNone/>
              <a:defRPr sz="2657"/>
            </a:lvl4pPr>
            <a:lvl5pPr marL="2286000" lvl="4" indent="-228600" algn="l">
              <a:lnSpc>
                <a:spcPct val="90000"/>
              </a:lnSpc>
              <a:spcBef>
                <a:spcPts val="1325"/>
              </a:spcBef>
              <a:spcAft>
                <a:spcPts val="0"/>
              </a:spcAft>
              <a:buClr>
                <a:schemeClr val="dk1"/>
              </a:buClr>
              <a:buSzPts val="2657"/>
              <a:buNone/>
              <a:defRPr sz="2657"/>
            </a:lvl5pPr>
            <a:lvl6pPr marL="2743200" lvl="5" indent="-228600" algn="l">
              <a:lnSpc>
                <a:spcPct val="90000"/>
              </a:lnSpc>
              <a:spcBef>
                <a:spcPts val="1329"/>
              </a:spcBef>
              <a:spcAft>
                <a:spcPts val="0"/>
              </a:spcAft>
              <a:buClr>
                <a:schemeClr val="dk1"/>
              </a:buClr>
              <a:buSzPts val="2657"/>
              <a:buNone/>
              <a:defRPr sz="2657"/>
            </a:lvl6pPr>
            <a:lvl7pPr marL="3200400" lvl="6" indent="-228600" algn="l">
              <a:lnSpc>
                <a:spcPct val="90000"/>
              </a:lnSpc>
              <a:spcBef>
                <a:spcPts val="1329"/>
              </a:spcBef>
              <a:spcAft>
                <a:spcPts val="0"/>
              </a:spcAft>
              <a:buClr>
                <a:schemeClr val="dk1"/>
              </a:buClr>
              <a:buSzPts val="2657"/>
              <a:buNone/>
              <a:defRPr sz="2657"/>
            </a:lvl7pPr>
            <a:lvl8pPr marL="3657600" lvl="7" indent="-228600" algn="l">
              <a:lnSpc>
                <a:spcPct val="90000"/>
              </a:lnSpc>
              <a:spcBef>
                <a:spcPts val="1329"/>
              </a:spcBef>
              <a:spcAft>
                <a:spcPts val="0"/>
              </a:spcAft>
              <a:buClr>
                <a:schemeClr val="dk1"/>
              </a:buClr>
              <a:buSzPts val="2657"/>
              <a:buNone/>
              <a:defRPr sz="2657"/>
            </a:lvl8pPr>
            <a:lvl9pPr marL="4114800" lvl="8" indent="-228600" algn="l">
              <a:lnSpc>
                <a:spcPct val="90000"/>
              </a:lnSpc>
              <a:spcBef>
                <a:spcPts val="1329"/>
              </a:spcBef>
              <a:spcAft>
                <a:spcPts val="0"/>
              </a:spcAft>
              <a:buClr>
                <a:schemeClr val="dk1"/>
              </a:buClr>
              <a:buSzPts val="2657"/>
              <a:buNone/>
              <a:defRPr sz="2657"/>
            </a:lvl9pPr>
          </a:lstStyle>
          <a:p>
            <a:endParaRPr/>
          </a:p>
        </p:txBody>
      </p:sp>
      <p:sp>
        <p:nvSpPr>
          <p:cNvPr id="41" name="Google Shape;41;p7"/>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44"/>
        <p:cNvGrpSpPr/>
        <p:nvPr/>
      </p:nvGrpSpPr>
      <p:grpSpPr>
        <a:xfrm>
          <a:off x="0" y="0"/>
          <a:ext cx="0" cy="0"/>
          <a:chOff x="0" y="0"/>
          <a:chExt cx="0" cy="0"/>
        </a:xfrm>
      </p:grpSpPr>
      <p:sp>
        <p:nvSpPr>
          <p:cNvPr id="45" name="Google Shape;45;p8"/>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8"/>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0" name="Google Shape;50;p9"/>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2231671" y="2300037"/>
            <a:ext cx="27944386" cy="835012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5" name="Google Shape;55;p10"/>
          <p:cNvSpPr txBox="1">
            <a:spLocks noGrp="1"/>
          </p:cNvSpPr>
          <p:nvPr>
            <p:ph type="body" idx="1"/>
          </p:nvPr>
        </p:nvSpPr>
        <p:spPr>
          <a:xfrm>
            <a:off x="2231672" y="10590160"/>
            <a:ext cx="13706416" cy="519007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2663"/>
              </a:spcBef>
              <a:spcAft>
                <a:spcPts val="0"/>
              </a:spcAft>
              <a:buClr>
                <a:schemeClr val="dk1"/>
              </a:buClr>
              <a:buSzPts val="6378"/>
              <a:buNone/>
              <a:defRPr sz="6378" b="1"/>
            </a:lvl1pPr>
            <a:lvl2pPr marL="914400" lvl="1" indent="-228600" algn="l">
              <a:lnSpc>
                <a:spcPct val="90000"/>
              </a:lnSpc>
              <a:spcBef>
                <a:spcPts val="1325"/>
              </a:spcBef>
              <a:spcAft>
                <a:spcPts val="0"/>
              </a:spcAft>
              <a:buClr>
                <a:schemeClr val="dk1"/>
              </a:buClr>
              <a:buSzPts val="5315"/>
              <a:buNone/>
              <a:defRPr sz="5315" b="1"/>
            </a:lvl2pPr>
            <a:lvl3pPr marL="1371600" lvl="2" indent="-228600" algn="l">
              <a:lnSpc>
                <a:spcPct val="90000"/>
              </a:lnSpc>
              <a:spcBef>
                <a:spcPts val="1325"/>
              </a:spcBef>
              <a:spcAft>
                <a:spcPts val="0"/>
              </a:spcAft>
              <a:buClr>
                <a:schemeClr val="dk1"/>
              </a:buClr>
              <a:buSzPts val="4783"/>
              <a:buNone/>
              <a:defRPr sz="4783" b="1"/>
            </a:lvl3pPr>
            <a:lvl4pPr marL="1828800" lvl="3" indent="-228600" algn="l">
              <a:lnSpc>
                <a:spcPct val="90000"/>
              </a:lnSpc>
              <a:spcBef>
                <a:spcPts val="1325"/>
              </a:spcBef>
              <a:spcAft>
                <a:spcPts val="0"/>
              </a:spcAft>
              <a:buClr>
                <a:schemeClr val="dk1"/>
              </a:buClr>
              <a:buSzPts val="4252"/>
              <a:buNone/>
              <a:defRPr sz="4252" b="1"/>
            </a:lvl4pPr>
            <a:lvl5pPr marL="2286000" lvl="4" indent="-228600" algn="l">
              <a:lnSpc>
                <a:spcPct val="90000"/>
              </a:lnSpc>
              <a:spcBef>
                <a:spcPts val="1325"/>
              </a:spcBef>
              <a:spcAft>
                <a:spcPts val="0"/>
              </a:spcAft>
              <a:buClr>
                <a:schemeClr val="dk1"/>
              </a:buClr>
              <a:buSzPts val="4252"/>
              <a:buNone/>
              <a:defRPr sz="4252" b="1"/>
            </a:lvl5pPr>
            <a:lvl6pPr marL="2743200" lvl="5" indent="-228600" algn="l">
              <a:lnSpc>
                <a:spcPct val="90000"/>
              </a:lnSpc>
              <a:spcBef>
                <a:spcPts val="1329"/>
              </a:spcBef>
              <a:spcAft>
                <a:spcPts val="0"/>
              </a:spcAft>
              <a:buClr>
                <a:schemeClr val="dk1"/>
              </a:buClr>
              <a:buSzPts val="4252"/>
              <a:buNone/>
              <a:defRPr sz="4252" b="1"/>
            </a:lvl6pPr>
            <a:lvl7pPr marL="3200400" lvl="6" indent="-228600" algn="l">
              <a:lnSpc>
                <a:spcPct val="90000"/>
              </a:lnSpc>
              <a:spcBef>
                <a:spcPts val="1329"/>
              </a:spcBef>
              <a:spcAft>
                <a:spcPts val="0"/>
              </a:spcAft>
              <a:buClr>
                <a:schemeClr val="dk1"/>
              </a:buClr>
              <a:buSzPts val="4252"/>
              <a:buNone/>
              <a:defRPr sz="4252" b="1"/>
            </a:lvl7pPr>
            <a:lvl8pPr marL="3657600" lvl="7" indent="-228600" algn="l">
              <a:lnSpc>
                <a:spcPct val="90000"/>
              </a:lnSpc>
              <a:spcBef>
                <a:spcPts val="1329"/>
              </a:spcBef>
              <a:spcAft>
                <a:spcPts val="0"/>
              </a:spcAft>
              <a:buClr>
                <a:schemeClr val="dk1"/>
              </a:buClr>
              <a:buSzPts val="4252"/>
              <a:buNone/>
              <a:defRPr sz="4252" b="1"/>
            </a:lvl8pPr>
            <a:lvl9pPr marL="4114800" lvl="8" indent="-228600" algn="l">
              <a:lnSpc>
                <a:spcPct val="90000"/>
              </a:lnSpc>
              <a:spcBef>
                <a:spcPts val="1329"/>
              </a:spcBef>
              <a:spcAft>
                <a:spcPts val="0"/>
              </a:spcAft>
              <a:buClr>
                <a:schemeClr val="dk1"/>
              </a:buClr>
              <a:buSzPts val="4252"/>
              <a:buNone/>
              <a:defRPr sz="4252" b="1"/>
            </a:lvl9pPr>
          </a:lstStyle>
          <a:p>
            <a:endParaRPr/>
          </a:p>
        </p:txBody>
      </p:sp>
      <p:sp>
        <p:nvSpPr>
          <p:cNvPr id="56" name="Google Shape;56;p10"/>
          <p:cNvSpPr txBox="1">
            <a:spLocks noGrp="1"/>
          </p:cNvSpPr>
          <p:nvPr>
            <p:ph type="body" idx="2"/>
          </p:nvPr>
        </p:nvSpPr>
        <p:spPr>
          <a:xfrm>
            <a:off x="2231672" y="15780233"/>
            <a:ext cx="13706416" cy="2321034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57" name="Google Shape;57;p10"/>
          <p:cNvSpPr txBox="1">
            <a:spLocks noGrp="1"/>
          </p:cNvSpPr>
          <p:nvPr>
            <p:ph type="body" idx="3"/>
          </p:nvPr>
        </p:nvSpPr>
        <p:spPr>
          <a:xfrm>
            <a:off x="16402140" y="10590160"/>
            <a:ext cx="13773917" cy="519007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2663"/>
              </a:spcBef>
              <a:spcAft>
                <a:spcPts val="0"/>
              </a:spcAft>
              <a:buClr>
                <a:schemeClr val="dk1"/>
              </a:buClr>
              <a:buSzPts val="6378"/>
              <a:buNone/>
              <a:defRPr sz="6378" b="1"/>
            </a:lvl1pPr>
            <a:lvl2pPr marL="914400" lvl="1" indent="-228600" algn="l">
              <a:lnSpc>
                <a:spcPct val="90000"/>
              </a:lnSpc>
              <a:spcBef>
                <a:spcPts val="1325"/>
              </a:spcBef>
              <a:spcAft>
                <a:spcPts val="0"/>
              </a:spcAft>
              <a:buClr>
                <a:schemeClr val="dk1"/>
              </a:buClr>
              <a:buSzPts val="5315"/>
              <a:buNone/>
              <a:defRPr sz="5315" b="1"/>
            </a:lvl2pPr>
            <a:lvl3pPr marL="1371600" lvl="2" indent="-228600" algn="l">
              <a:lnSpc>
                <a:spcPct val="90000"/>
              </a:lnSpc>
              <a:spcBef>
                <a:spcPts val="1325"/>
              </a:spcBef>
              <a:spcAft>
                <a:spcPts val="0"/>
              </a:spcAft>
              <a:buClr>
                <a:schemeClr val="dk1"/>
              </a:buClr>
              <a:buSzPts val="4783"/>
              <a:buNone/>
              <a:defRPr sz="4783" b="1"/>
            </a:lvl3pPr>
            <a:lvl4pPr marL="1828800" lvl="3" indent="-228600" algn="l">
              <a:lnSpc>
                <a:spcPct val="90000"/>
              </a:lnSpc>
              <a:spcBef>
                <a:spcPts val="1325"/>
              </a:spcBef>
              <a:spcAft>
                <a:spcPts val="0"/>
              </a:spcAft>
              <a:buClr>
                <a:schemeClr val="dk1"/>
              </a:buClr>
              <a:buSzPts val="4252"/>
              <a:buNone/>
              <a:defRPr sz="4252" b="1"/>
            </a:lvl4pPr>
            <a:lvl5pPr marL="2286000" lvl="4" indent="-228600" algn="l">
              <a:lnSpc>
                <a:spcPct val="90000"/>
              </a:lnSpc>
              <a:spcBef>
                <a:spcPts val="1325"/>
              </a:spcBef>
              <a:spcAft>
                <a:spcPts val="0"/>
              </a:spcAft>
              <a:buClr>
                <a:schemeClr val="dk1"/>
              </a:buClr>
              <a:buSzPts val="4252"/>
              <a:buNone/>
              <a:defRPr sz="4252" b="1"/>
            </a:lvl5pPr>
            <a:lvl6pPr marL="2743200" lvl="5" indent="-228600" algn="l">
              <a:lnSpc>
                <a:spcPct val="90000"/>
              </a:lnSpc>
              <a:spcBef>
                <a:spcPts val="1329"/>
              </a:spcBef>
              <a:spcAft>
                <a:spcPts val="0"/>
              </a:spcAft>
              <a:buClr>
                <a:schemeClr val="dk1"/>
              </a:buClr>
              <a:buSzPts val="4252"/>
              <a:buNone/>
              <a:defRPr sz="4252" b="1"/>
            </a:lvl6pPr>
            <a:lvl7pPr marL="3200400" lvl="6" indent="-228600" algn="l">
              <a:lnSpc>
                <a:spcPct val="90000"/>
              </a:lnSpc>
              <a:spcBef>
                <a:spcPts val="1329"/>
              </a:spcBef>
              <a:spcAft>
                <a:spcPts val="0"/>
              </a:spcAft>
              <a:buClr>
                <a:schemeClr val="dk1"/>
              </a:buClr>
              <a:buSzPts val="4252"/>
              <a:buNone/>
              <a:defRPr sz="4252" b="1"/>
            </a:lvl7pPr>
            <a:lvl8pPr marL="3657600" lvl="7" indent="-228600" algn="l">
              <a:lnSpc>
                <a:spcPct val="90000"/>
              </a:lnSpc>
              <a:spcBef>
                <a:spcPts val="1329"/>
              </a:spcBef>
              <a:spcAft>
                <a:spcPts val="0"/>
              </a:spcAft>
              <a:buClr>
                <a:schemeClr val="dk1"/>
              </a:buClr>
              <a:buSzPts val="4252"/>
              <a:buNone/>
              <a:defRPr sz="4252" b="1"/>
            </a:lvl8pPr>
            <a:lvl9pPr marL="4114800" lvl="8" indent="-228600" algn="l">
              <a:lnSpc>
                <a:spcPct val="90000"/>
              </a:lnSpc>
              <a:spcBef>
                <a:spcPts val="1329"/>
              </a:spcBef>
              <a:spcAft>
                <a:spcPts val="0"/>
              </a:spcAft>
              <a:buClr>
                <a:schemeClr val="dk1"/>
              </a:buClr>
              <a:buSzPts val="4252"/>
              <a:buNone/>
              <a:defRPr sz="4252" b="1"/>
            </a:lvl9pPr>
          </a:lstStyle>
          <a:p>
            <a:endParaRPr/>
          </a:p>
        </p:txBody>
      </p:sp>
      <p:sp>
        <p:nvSpPr>
          <p:cNvPr id="58" name="Google Shape;58;p10"/>
          <p:cNvSpPr txBox="1">
            <a:spLocks noGrp="1"/>
          </p:cNvSpPr>
          <p:nvPr>
            <p:ph type="body" idx="4"/>
          </p:nvPr>
        </p:nvSpPr>
        <p:spPr>
          <a:xfrm>
            <a:off x="16402140" y="15780233"/>
            <a:ext cx="13773917" cy="2321034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663"/>
              </a:spcBef>
              <a:spcAft>
                <a:spcPts val="0"/>
              </a:spcAft>
              <a:buClr>
                <a:schemeClr val="dk1"/>
              </a:buClr>
              <a:buSzPts val="1800"/>
              <a:buChar char="•"/>
              <a:defRPr/>
            </a:lvl1pPr>
            <a:lvl2pPr marL="914400" lvl="1" indent="-342900" algn="l">
              <a:lnSpc>
                <a:spcPct val="90000"/>
              </a:lnSpc>
              <a:spcBef>
                <a:spcPts val="1325"/>
              </a:spcBef>
              <a:spcAft>
                <a:spcPts val="0"/>
              </a:spcAft>
              <a:buClr>
                <a:schemeClr val="dk1"/>
              </a:buClr>
              <a:buSzPts val="1800"/>
              <a:buChar char="•"/>
              <a:defRPr/>
            </a:lvl2pPr>
            <a:lvl3pPr marL="1371600" lvl="2" indent="-342900" algn="l">
              <a:lnSpc>
                <a:spcPct val="90000"/>
              </a:lnSpc>
              <a:spcBef>
                <a:spcPts val="1325"/>
              </a:spcBef>
              <a:spcAft>
                <a:spcPts val="0"/>
              </a:spcAft>
              <a:buClr>
                <a:schemeClr val="dk1"/>
              </a:buClr>
              <a:buSzPts val="1800"/>
              <a:buChar char="•"/>
              <a:defRPr/>
            </a:lvl3pPr>
            <a:lvl4pPr marL="1828800" lvl="3" indent="-342900" algn="l">
              <a:lnSpc>
                <a:spcPct val="90000"/>
              </a:lnSpc>
              <a:spcBef>
                <a:spcPts val="1325"/>
              </a:spcBef>
              <a:spcAft>
                <a:spcPts val="0"/>
              </a:spcAft>
              <a:buClr>
                <a:schemeClr val="dk1"/>
              </a:buClr>
              <a:buSzPts val="1800"/>
              <a:buChar char="•"/>
              <a:defRPr/>
            </a:lvl4pPr>
            <a:lvl5pPr marL="2286000" lvl="4" indent="-342900" algn="l">
              <a:lnSpc>
                <a:spcPct val="90000"/>
              </a:lnSpc>
              <a:spcBef>
                <a:spcPts val="1325"/>
              </a:spcBef>
              <a:spcAft>
                <a:spcPts val="0"/>
              </a:spcAft>
              <a:buClr>
                <a:schemeClr val="dk1"/>
              </a:buClr>
              <a:buSzPts val="1800"/>
              <a:buChar char="•"/>
              <a:defRPr/>
            </a:lvl5pPr>
            <a:lvl6pPr marL="2743200" lvl="5" indent="-342900" algn="l">
              <a:lnSpc>
                <a:spcPct val="90000"/>
              </a:lnSpc>
              <a:spcBef>
                <a:spcPts val="1329"/>
              </a:spcBef>
              <a:spcAft>
                <a:spcPts val="0"/>
              </a:spcAft>
              <a:buClr>
                <a:schemeClr val="dk1"/>
              </a:buClr>
              <a:buSzPts val="1800"/>
              <a:buChar char="•"/>
              <a:defRPr/>
            </a:lvl6pPr>
            <a:lvl7pPr marL="3200400" lvl="6" indent="-342900" algn="l">
              <a:lnSpc>
                <a:spcPct val="90000"/>
              </a:lnSpc>
              <a:spcBef>
                <a:spcPts val="1329"/>
              </a:spcBef>
              <a:spcAft>
                <a:spcPts val="0"/>
              </a:spcAft>
              <a:buClr>
                <a:schemeClr val="dk1"/>
              </a:buClr>
              <a:buSzPts val="1800"/>
              <a:buChar char="•"/>
              <a:defRPr/>
            </a:lvl7pPr>
            <a:lvl8pPr marL="3657600" lvl="7" indent="-342900" algn="l">
              <a:lnSpc>
                <a:spcPct val="90000"/>
              </a:lnSpc>
              <a:spcBef>
                <a:spcPts val="1329"/>
              </a:spcBef>
              <a:spcAft>
                <a:spcPts val="0"/>
              </a:spcAft>
              <a:buClr>
                <a:schemeClr val="dk1"/>
              </a:buClr>
              <a:buSzPts val="1800"/>
              <a:buChar char="•"/>
              <a:defRPr/>
            </a:lvl8pPr>
            <a:lvl9pPr marL="4114800" lvl="8" indent="-342900" algn="l">
              <a:lnSpc>
                <a:spcPct val="90000"/>
              </a:lnSpc>
              <a:spcBef>
                <a:spcPts val="1329"/>
              </a:spcBef>
              <a:spcAft>
                <a:spcPts val="0"/>
              </a:spcAft>
              <a:buClr>
                <a:schemeClr val="dk1"/>
              </a:buClr>
              <a:buSzPts val="1800"/>
              <a:buChar char="•"/>
              <a:defRPr/>
            </a:lvl9pPr>
          </a:lstStyle>
          <a:p>
            <a:endParaRPr/>
          </a:p>
        </p:txBody>
      </p:sp>
      <p:sp>
        <p:nvSpPr>
          <p:cNvPr id="59" name="Google Shape;59;p10"/>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0"/>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2210576" y="10770165"/>
            <a:ext cx="27944386" cy="1797026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15944"/>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4" name="Google Shape;64;p11"/>
          <p:cNvSpPr txBox="1">
            <a:spLocks noGrp="1"/>
          </p:cNvSpPr>
          <p:nvPr>
            <p:ph type="body" idx="1"/>
          </p:nvPr>
        </p:nvSpPr>
        <p:spPr>
          <a:xfrm>
            <a:off x="2210576" y="28910433"/>
            <a:ext cx="27944386" cy="945013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663"/>
              </a:spcBef>
              <a:spcAft>
                <a:spcPts val="0"/>
              </a:spcAft>
              <a:buClr>
                <a:srgbClr val="888888"/>
              </a:buClr>
              <a:buSzPts val="6378"/>
              <a:buNone/>
              <a:defRPr sz="6378">
                <a:solidFill>
                  <a:srgbClr val="888888"/>
                </a:solidFill>
              </a:defRPr>
            </a:lvl1pPr>
            <a:lvl2pPr marL="914400" lvl="1" indent="-228600" algn="l">
              <a:lnSpc>
                <a:spcPct val="90000"/>
              </a:lnSpc>
              <a:spcBef>
                <a:spcPts val="1325"/>
              </a:spcBef>
              <a:spcAft>
                <a:spcPts val="0"/>
              </a:spcAft>
              <a:buClr>
                <a:srgbClr val="888888"/>
              </a:buClr>
              <a:buSzPts val="5315"/>
              <a:buNone/>
              <a:defRPr sz="5315">
                <a:solidFill>
                  <a:srgbClr val="888888"/>
                </a:solidFill>
              </a:defRPr>
            </a:lvl2pPr>
            <a:lvl3pPr marL="1371600" lvl="2" indent="-228600" algn="l">
              <a:lnSpc>
                <a:spcPct val="90000"/>
              </a:lnSpc>
              <a:spcBef>
                <a:spcPts val="1325"/>
              </a:spcBef>
              <a:spcAft>
                <a:spcPts val="0"/>
              </a:spcAft>
              <a:buClr>
                <a:srgbClr val="888888"/>
              </a:buClr>
              <a:buSzPts val="4783"/>
              <a:buNone/>
              <a:defRPr sz="4783">
                <a:solidFill>
                  <a:srgbClr val="888888"/>
                </a:solidFill>
              </a:defRPr>
            </a:lvl3pPr>
            <a:lvl4pPr marL="1828800" lvl="3" indent="-228600" algn="l">
              <a:lnSpc>
                <a:spcPct val="90000"/>
              </a:lnSpc>
              <a:spcBef>
                <a:spcPts val="1325"/>
              </a:spcBef>
              <a:spcAft>
                <a:spcPts val="0"/>
              </a:spcAft>
              <a:buClr>
                <a:srgbClr val="888888"/>
              </a:buClr>
              <a:buSzPts val="4252"/>
              <a:buNone/>
              <a:defRPr sz="4252">
                <a:solidFill>
                  <a:srgbClr val="888888"/>
                </a:solidFill>
              </a:defRPr>
            </a:lvl4pPr>
            <a:lvl5pPr marL="2286000" lvl="4" indent="-228600" algn="l">
              <a:lnSpc>
                <a:spcPct val="90000"/>
              </a:lnSpc>
              <a:spcBef>
                <a:spcPts val="1325"/>
              </a:spcBef>
              <a:spcAft>
                <a:spcPts val="0"/>
              </a:spcAft>
              <a:buClr>
                <a:srgbClr val="888888"/>
              </a:buClr>
              <a:buSzPts val="4252"/>
              <a:buNone/>
              <a:defRPr sz="4252">
                <a:solidFill>
                  <a:srgbClr val="888888"/>
                </a:solidFill>
              </a:defRPr>
            </a:lvl5pPr>
            <a:lvl6pPr marL="2743200" lvl="5" indent="-228600" algn="l">
              <a:lnSpc>
                <a:spcPct val="90000"/>
              </a:lnSpc>
              <a:spcBef>
                <a:spcPts val="1329"/>
              </a:spcBef>
              <a:spcAft>
                <a:spcPts val="0"/>
              </a:spcAft>
              <a:buClr>
                <a:srgbClr val="888888"/>
              </a:buClr>
              <a:buSzPts val="4252"/>
              <a:buNone/>
              <a:defRPr sz="4252">
                <a:solidFill>
                  <a:srgbClr val="888888"/>
                </a:solidFill>
              </a:defRPr>
            </a:lvl6pPr>
            <a:lvl7pPr marL="3200400" lvl="6" indent="-228600" algn="l">
              <a:lnSpc>
                <a:spcPct val="90000"/>
              </a:lnSpc>
              <a:spcBef>
                <a:spcPts val="1329"/>
              </a:spcBef>
              <a:spcAft>
                <a:spcPts val="0"/>
              </a:spcAft>
              <a:buClr>
                <a:srgbClr val="888888"/>
              </a:buClr>
              <a:buSzPts val="4252"/>
              <a:buNone/>
              <a:defRPr sz="4252">
                <a:solidFill>
                  <a:srgbClr val="888888"/>
                </a:solidFill>
              </a:defRPr>
            </a:lvl7pPr>
            <a:lvl8pPr marL="3657600" lvl="7" indent="-228600" algn="l">
              <a:lnSpc>
                <a:spcPct val="90000"/>
              </a:lnSpc>
              <a:spcBef>
                <a:spcPts val="1329"/>
              </a:spcBef>
              <a:spcAft>
                <a:spcPts val="0"/>
              </a:spcAft>
              <a:buClr>
                <a:srgbClr val="888888"/>
              </a:buClr>
              <a:buSzPts val="4252"/>
              <a:buNone/>
              <a:defRPr sz="4252">
                <a:solidFill>
                  <a:srgbClr val="888888"/>
                </a:solidFill>
              </a:defRPr>
            </a:lvl8pPr>
            <a:lvl9pPr marL="4114800" lvl="8" indent="-228600" algn="l">
              <a:lnSpc>
                <a:spcPct val="90000"/>
              </a:lnSpc>
              <a:spcBef>
                <a:spcPts val="1329"/>
              </a:spcBef>
              <a:spcAft>
                <a:spcPts val="0"/>
              </a:spcAft>
              <a:buClr>
                <a:srgbClr val="888888"/>
              </a:buClr>
              <a:buSzPts val="4252"/>
              <a:buNone/>
              <a:defRPr sz="4252">
                <a:solidFill>
                  <a:srgbClr val="888888"/>
                </a:solidFill>
              </a:defRPr>
            </a:lvl9pPr>
          </a:lstStyle>
          <a:p>
            <a:endParaRPr/>
          </a:p>
        </p:txBody>
      </p:sp>
      <p:sp>
        <p:nvSpPr>
          <p:cNvPr id="65" name="Google Shape;65;p11"/>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3100"/>
              <a:buFont typeface="Arial"/>
              <a:buNone/>
              <a:defRPr sz="31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2227262" y="2300287"/>
            <a:ext cx="27944762" cy="835025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11600" b="0" i="0" u="none" strike="noStrike" cap="none">
                <a:solidFill>
                  <a:schemeClr val="dk1"/>
                </a:solidFill>
                <a:latin typeface="Calibri"/>
                <a:ea typeface="Calibri"/>
                <a:cs typeface="Calibri"/>
                <a:sym typeface="Calibri"/>
              </a:defRPr>
            </a:lvl9pPr>
          </a:lstStyle>
          <a:p>
            <a:endParaRPr/>
          </a:p>
        </p:txBody>
      </p:sp>
      <p:sp>
        <p:nvSpPr>
          <p:cNvPr id="7" name="Google Shape;7;p2"/>
          <p:cNvSpPr txBox="1">
            <a:spLocks noGrp="1"/>
          </p:cNvSpPr>
          <p:nvPr>
            <p:ph type="body" idx="1"/>
          </p:nvPr>
        </p:nvSpPr>
        <p:spPr>
          <a:xfrm>
            <a:off x="2227262" y="11499850"/>
            <a:ext cx="27944762" cy="27411362"/>
          </a:xfrm>
          <a:prstGeom prst="rect">
            <a:avLst/>
          </a:prstGeom>
          <a:noFill/>
          <a:ln>
            <a:noFill/>
          </a:ln>
        </p:spPr>
        <p:txBody>
          <a:bodyPr spcFirstLastPara="1" wrap="square" lIns="91425" tIns="45700" rIns="91425" bIns="45700" anchor="t" anchorCtr="0">
            <a:noAutofit/>
          </a:bodyPr>
          <a:lstStyle>
            <a:lvl1pPr marL="457200" marR="0" lvl="0" indent="-698500" algn="l" rtl="0">
              <a:lnSpc>
                <a:spcPct val="90000"/>
              </a:lnSpc>
              <a:spcBef>
                <a:spcPts val="2663"/>
              </a:spcBef>
              <a:spcAft>
                <a:spcPts val="0"/>
              </a:spcAft>
              <a:buClr>
                <a:schemeClr val="dk1"/>
              </a:buClr>
              <a:buSzPts val="7400"/>
              <a:buFont typeface="Arial"/>
              <a:buChar char="•"/>
              <a:defRPr sz="7400" b="0" i="0" u="none" strike="noStrike" cap="none">
                <a:solidFill>
                  <a:schemeClr val="dk1"/>
                </a:solidFill>
                <a:latin typeface="Calibri"/>
                <a:ea typeface="Calibri"/>
                <a:cs typeface="Calibri"/>
                <a:sym typeface="Calibri"/>
              </a:defRPr>
            </a:lvl1pPr>
            <a:lvl2pPr marL="914400" marR="0" lvl="1" indent="-628650" algn="l" rtl="0">
              <a:lnSpc>
                <a:spcPct val="90000"/>
              </a:lnSpc>
              <a:spcBef>
                <a:spcPts val="1325"/>
              </a:spcBef>
              <a:spcAft>
                <a:spcPts val="0"/>
              </a:spcAft>
              <a:buClr>
                <a:schemeClr val="dk1"/>
              </a:buClr>
              <a:buSzPts val="6300"/>
              <a:buFont typeface="Arial"/>
              <a:buChar char="•"/>
              <a:defRPr sz="6300" b="0" i="0" u="none" strike="noStrike" cap="none">
                <a:solidFill>
                  <a:schemeClr val="dk1"/>
                </a:solidFill>
                <a:latin typeface="Calibri"/>
                <a:ea typeface="Calibri"/>
                <a:cs typeface="Calibri"/>
                <a:sym typeface="Calibri"/>
              </a:defRPr>
            </a:lvl2pPr>
            <a:lvl3pPr marL="1371600" marR="0" lvl="2" indent="-565150" algn="l" rtl="0">
              <a:lnSpc>
                <a:spcPct val="90000"/>
              </a:lnSpc>
              <a:spcBef>
                <a:spcPts val="1325"/>
              </a:spcBef>
              <a:spcAft>
                <a:spcPts val="0"/>
              </a:spcAft>
              <a:buClr>
                <a:schemeClr val="dk1"/>
              </a:buClr>
              <a:buSzPts val="5300"/>
              <a:buFont typeface="Arial"/>
              <a:buChar char="•"/>
              <a:defRPr sz="5300" b="0" i="0" u="none" strike="noStrike" cap="none">
                <a:solidFill>
                  <a:schemeClr val="dk1"/>
                </a:solidFill>
                <a:latin typeface="Calibri"/>
                <a:ea typeface="Calibri"/>
                <a:cs typeface="Calibri"/>
                <a:sym typeface="Calibri"/>
              </a:defRPr>
            </a:lvl3pPr>
            <a:lvl4pPr marL="1828800" marR="0" lvl="3" indent="-527050" algn="l" rtl="0">
              <a:lnSpc>
                <a:spcPct val="90000"/>
              </a:lnSpc>
              <a:spcBef>
                <a:spcPts val="1325"/>
              </a:spcBef>
              <a:spcAft>
                <a:spcPts val="0"/>
              </a:spcAft>
              <a:buClr>
                <a:schemeClr val="dk1"/>
              </a:buClr>
              <a:buSzPts val="4700"/>
              <a:buFont typeface="Arial"/>
              <a:buChar char="•"/>
              <a:defRPr sz="4700" b="0" i="0" u="none" strike="noStrike" cap="none">
                <a:solidFill>
                  <a:schemeClr val="dk1"/>
                </a:solidFill>
                <a:latin typeface="Calibri"/>
                <a:ea typeface="Calibri"/>
                <a:cs typeface="Calibri"/>
                <a:sym typeface="Calibri"/>
              </a:defRPr>
            </a:lvl4pPr>
            <a:lvl5pPr marL="2286000" marR="0" lvl="4" indent="-527050" algn="l" rtl="0">
              <a:lnSpc>
                <a:spcPct val="90000"/>
              </a:lnSpc>
              <a:spcBef>
                <a:spcPts val="1325"/>
              </a:spcBef>
              <a:spcAft>
                <a:spcPts val="0"/>
              </a:spcAft>
              <a:buClr>
                <a:schemeClr val="dk1"/>
              </a:buClr>
              <a:buSzPts val="4700"/>
              <a:buFont typeface="Arial"/>
              <a:buChar char="•"/>
              <a:defRPr sz="4700" b="0" i="0" u="none" strike="noStrike" cap="none">
                <a:solidFill>
                  <a:schemeClr val="dk1"/>
                </a:solidFill>
                <a:latin typeface="Calibri"/>
                <a:ea typeface="Calibri"/>
                <a:cs typeface="Calibri"/>
                <a:sym typeface="Calibri"/>
              </a:defRPr>
            </a:lvl5pPr>
            <a:lvl6pPr marL="2743200" marR="0" lvl="5"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6pPr>
            <a:lvl7pPr marL="3200400" marR="0" lvl="6"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7pPr>
            <a:lvl8pPr marL="3657600" marR="0" lvl="7"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8pPr>
            <a:lvl9pPr marL="4114800" marR="0" lvl="8" indent="-532320" algn="l" rtl="0">
              <a:lnSpc>
                <a:spcPct val="90000"/>
              </a:lnSpc>
              <a:spcBef>
                <a:spcPts val="1329"/>
              </a:spcBef>
              <a:spcAft>
                <a:spcPts val="0"/>
              </a:spcAft>
              <a:buClr>
                <a:schemeClr val="dk1"/>
              </a:buClr>
              <a:buSzPts val="4783"/>
              <a:buFont typeface="Arial"/>
              <a:buChar char="•"/>
              <a:defRPr sz="4783"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2227262" y="40039925"/>
            <a:ext cx="7289800" cy="23002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31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9pPr>
          </a:lstStyle>
          <a:p>
            <a:endParaRPr/>
          </a:p>
        </p:txBody>
      </p:sp>
      <p:sp>
        <p:nvSpPr>
          <p:cNvPr id="9" name="Google Shape;9;p2"/>
          <p:cNvSpPr txBox="1">
            <a:spLocks noGrp="1"/>
          </p:cNvSpPr>
          <p:nvPr>
            <p:ph type="ftr" idx="11"/>
          </p:nvPr>
        </p:nvSpPr>
        <p:spPr>
          <a:xfrm>
            <a:off x="10731500" y="40039925"/>
            <a:ext cx="10936287" cy="230028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0300" b="0" i="0" u="none" strike="noStrike" cap="none">
                <a:solidFill>
                  <a:schemeClr val="dk1"/>
                </a:solidFill>
                <a:latin typeface="Arial"/>
                <a:ea typeface="Arial"/>
                <a:cs typeface="Arial"/>
                <a:sym typeface="Arial"/>
              </a:defRPr>
            </a:lvl9pPr>
          </a:lstStyle>
          <a:p>
            <a:endParaRPr/>
          </a:p>
        </p:txBody>
      </p:sp>
      <p:sp>
        <p:nvSpPr>
          <p:cNvPr id="10" name="Google Shape;10;p2"/>
          <p:cNvSpPr txBox="1">
            <a:spLocks noGrp="1"/>
          </p:cNvSpPr>
          <p:nvPr>
            <p:ph type="sldNum" idx="12"/>
          </p:nvPr>
        </p:nvSpPr>
        <p:spPr>
          <a:xfrm>
            <a:off x="22882225" y="40039925"/>
            <a:ext cx="7289800" cy="230028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3100"/>
              <a:buFont typeface="Arial"/>
              <a:buNone/>
              <a:defRPr sz="31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7" name="Google Shape;87;p1"/>
          <p:cNvSpPr txBox="1"/>
          <p:nvPr/>
        </p:nvSpPr>
        <p:spPr>
          <a:xfrm>
            <a:off x="2049462" y="5888768"/>
            <a:ext cx="28803600" cy="722437"/>
          </a:xfrm>
          <a:prstGeom prst="rect">
            <a:avLst/>
          </a:prstGeom>
          <a:noFill/>
          <a:ln>
            <a:noFill/>
          </a:ln>
        </p:spPr>
        <p:txBody>
          <a:bodyPr spcFirstLastPara="1" wrap="square" lIns="105850" tIns="52925" rIns="105850" bIns="52925" anchor="ctr" anchorCtr="0">
            <a:spAutoFit/>
          </a:bodyPr>
          <a:lstStyle/>
          <a:p>
            <a:pPr marL="0" marR="0" lvl="0" indent="0" algn="ctr" rtl="0">
              <a:lnSpc>
                <a:spcPct val="100000"/>
              </a:lnSpc>
              <a:spcBef>
                <a:spcPts val="0"/>
              </a:spcBef>
              <a:spcAft>
                <a:spcPts val="0"/>
              </a:spcAft>
              <a:buClr>
                <a:schemeClr val="dk1"/>
              </a:buClr>
              <a:buSzPts val="4000"/>
              <a:buFont typeface="Arial"/>
              <a:buNone/>
            </a:pPr>
            <a:r>
              <a:rPr lang="pt-BR" sz="4000" b="1" i="0" u="none" strike="noStrike" cap="none" dirty="0">
                <a:solidFill>
                  <a:schemeClr val="dk1"/>
                </a:solidFill>
                <a:latin typeface="Arial"/>
                <a:ea typeface="Arial"/>
                <a:cs typeface="Arial"/>
                <a:sym typeface="Arial"/>
              </a:rPr>
              <a:t>PODODERMATITE DOS PARADÍGITOS EM BOVINOS NO BIOMA AMAZÔNICO</a:t>
            </a:r>
            <a:endParaRPr lang="pt-BR" dirty="0"/>
          </a:p>
        </p:txBody>
      </p:sp>
      <p:sp>
        <p:nvSpPr>
          <p:cNvPr id="88" name="Google Shape;88;p1"/>
          <p:cNvSpPr txBox="1"/>
          <p:nvPr/>
        </p:nvSpPr>
        <p:spPr>
          <a:xfrm>
            <a:off x="1797050" y="7332720"/>
            <a:ext cx="28803600" cy="1584211"/>
          </a:xfrm>
          <a:prstGeom prst="rect">
            <a:avLst/>
          </a:prstGeom>
          <a:noFill/>
          <a:ln>
            <a:noFill/>
          </a:ln>
        </p:spPr>
        <p:txBody>
          <a:bodyPr spcFirstLastPara="1" wrap="square" lIns="105850" tIns="52925" rIns="105850" bIns="52925" anchor="ctr" anchorCtr="0">
            <a:spAutoFit/>
          </a:bodyPr>
          <a:lstStyle/>
          <a:p>
            <a:pPr lvl="0" algn="ctr">
              <a:lnSpc>
                <a:spcPct val="150000"/>
              </a:lnSpc>
              <a:buClr>
                <a:schemeClr val="dk1"/>
              </a:buClr>
              <a:buSzPts val="3200"/>
              <a:tabLst>
                <a:tab pos="6002338" algn="r"/>
              </a:tabLst>
            </a:pPr>
            <a:r>
              <a:rPr lang="en-US" sz="3200" u="sng" dirty="0">
                <a:solidFill>
                  <a:schemeClr val="tx1"/>
                </a:solidFill>
              </a:rPr>
              <a:t>Camila Cordeiro Barbosa</a:t>
            </a:r>
            <a:r>
              <a:rPr lang="pt-BR" sz="3200" b="0" i="0" u="none" dirty="0">
                <a:solidFill>
                  <a:schemeClr val="tx1"/>
                </a:solidFill>
                <a:latin typeface="Arial"/>
                <a:ea typeface="Arial"/>
                <a:cs typeface="Arial"/>
                <a:sym typeface="Arial"/>
              </a:rPr>
              <a:t>¹</a:t>
            </a:r>
            <a:r>
              <a:rPr lang="en-US" sz="3200" dirty="0">
                <a:solidFill>
                  <a:schemeClr val="tx1"/>
                </a:solidFill>
              </a:rPr>
              <a:t>, Henrique dos Anjos </a:t>
            </a:r>
            <a:r>
              <a:rPr lang="en-US" sz="3200" dirty="0" err="1">
                <a:solidFill>
                  <a:schemeClr val="tx1"/>
                </a:solidFill>
              </a:rPr>
              <a:t>Bomjardim</a:t>
            </a:r>
            <a:r>
              <a:rPr lang="pt-BR" sz="3200" b="0" i="0" u="none" dirty="0">
                <a:solidFill>
                  <a:schemeClr val="tx1"/>
                </a:solidFill>
                <a:latin typeface="Arial"/>
                <a:ea typeface="Arial"/>
                <a:cs typeface="Arial"/>
                <a:sym typeface="Arial"/>
              </a:rPr>
              <a:t>²</a:t>
            </a:r>
            <a:r>
              <a:rPr lang="en-US" sz="3200" dirty="0">
                <a:solidFill>
                  <a:schemeClr val="tx1"/>
                </a:solidFill>
              </a:rPr>
              <a:t>, Carlos </a:t>
            </a:r>
            <a:r>
              <a:rPr lang="en-US" sz="3200" dirty="0" err="1">
                <a:solidFill>
                  <a:schemeClr val="tx1"/>
                </a:solidFill>
              </a:rPr>
              <a:t>Magno</a:t>
            </a:r>
            <a:r>
              <a:rPr lang="en-US" sz="3200" dirty="0">
                <a:solidFill>
                  <a:schemeClr val="tx1"/>
                </a:solidFill>
              </a:rPr>
              <a:t> Chaves Oliveira</a:t>
            </a:r>
            <a:r>
              <a:rPr lang="pt-BR" sz="3200" b="0" i="0" u="none" dirty="0">
                <a:solidFill>
                  <a:schemeClr val="tx1"/>
                </a:solidFill>
                <a:latin typeface="Arial"/>
                <a:ea typeface="Arial"/>
                <a:cs typeface="Arial"/>
                <a:sym typeface="Arial"/>
              </a:rPr>
              <a:t>¹</a:t>
            </a:r>
            <a:r>
              <a:rPr lang="en-US" sz="3200" dirty="0">
                <a:solidFill>
                  <a:schemeClr val="tx1"/>
                </a:solidFill>
              </a:rPr>
              <a:t>, </a:t>
            </a:r>
            <a:r>
              <a:rPr lang="en-US" sz="3200" dirty="0" err="1">
                <a:solidFill>
                  <a:schemeClr val="tx1"/>
                </a:solidFill>
              </a:rPr>
              <a:t>Tatiane</a:t>
            </a:r>
            <a:r>
              <a:rPr lang="en-US" sz="3200" dirty="0">
                <a:solidFill>
                  <a:schemeClr val="tx1"/>
                </a:solidFill>
              </a:rPr>
              <a:t> </a:t>
            </a:r>
            <a:r>
              <a:rPr lang="en-US" sz="3200" dirty="0" err="1">
                <a:solidFill>
                  <a:schemeClr val="tx1"/>
                </a:solidFill>
              </a:rPr>
              <a:t>Teles</a:t>
            </a:r>
            <a:r>
              <a:rPr lang="en-US" sz="3200" dirty="0">
                <a:solidFill>
                  <a:schemeClr val="tx1"/>
                </a:solidFill>
              </a:rPr>
              <a:t> </a:t>
            </a:r>
            <a:r>
              <a:rPr lang="en-US" sz="3200" dirty="0" err="1">
                <a:solidFill>
                  <a:schemeClr val="tx1"/>
                </a:solidFill>
              </a:rPr>
              <a:t>Albernaz</a:t>
            </a:r>
            <a:r>
              <a:rPr lang="en-US" sz="3200" dirty="0">
                <a:solidFill>
                  <a:schemeClr val="tx1"/>
                </a:solidFill>
              </a:rPr>
              <a:t> Ferreira</a:t>
            </a:r>
            <a:r>
              <a:rPr lang="pt-BR" sz="3200" dirty="0">
                <a:solidFill>
                  <a:schemeClr val="tx1"/>
                </a:solidFill>
              </a:rPr>
              <a:t>¹, Mariane </a:t>
            </a:r>
            <a:r>
              <a:rPr lang="pt-BR" sz="3200" dirty="0" err="1">
                <a:solidFill>
                  <a:schemeClr val="tx1"/>
                </a:solidFill>
              </a:rPr>
              <a:t>Aquime</a:t>
            </a:r>
            <a:r>
              <a:rPr lang="pt-BR" sz="3200" dirty="0">
                <a:solidFill>
                  <a:schemeClr val="tx1"/>
                </a:solidFill>
              </a:rPr>
              <a:t> Trindade</a:t>
            </a:r>
            <a:r>
              <a:rPr lang="pt-BR" sz="3200" b="0" i="0" u="none" dirty="0">
                <a:solidFill>
                  <a:schemeClr val="tx1"/>
                </a:solidFill>
                <a:latin typeface="Arial"/>
                <a:ea typeface="Arial"/>
                <a:cs typeface="Arial"/>
                <a:sym typeface="Arial"/>
              </a:rPr>
              <a:t>¹</a:t>
            </a:r>
            <a:r>
              <a:rPr lang="en-US" sz="3200" dirty="0">
                <a:solidFill>
                  <a:schemeClr val="tx1"/>
                </a:solidFill>
              </a:rPr>
              <a:t>, </a:t>
            </a:r>
            <a:r>
              <a:rPr lang="en-US" sz="3200" dirty="0" err="1">
                <a:solidFill>
                  <a:schemeClr val="tx1"/>
                </a:solidFill>
              </a:rPr>
              <a:t>Analiel</a:t>
            </a:r>
            <a:r>
              <a:rPr lang="en-US" sz="3200" dirty="0">
                <a:solidFill>
                  <a:schemeClr val="tx1"/>
                </a:solidFill>
              </a:rPr>
              <a:t> </a:t>
            </a:r>
            <a:r>
              <a:rPr lang="en-US" sz="3200" dirty="0" err="1">
                <a:solidFill>
                  <a:schemeClr val="tx1"/>
                </a:solidFill>
              </a:rPr>
              <a:t>Serruya</a:t>
            </a:r>
            <a:r>
              <a:rPr lang="pt-BR" sz="3200" b="0" i="0" u="none" dirty="0">
                <a:solidFill>
                  <a:schemeClr val="tx1"/>
                </a:solidFill>
                <a:latin typeface="Arial"/>
                <a:ea typeface="Arial"/>
                <a:cs typeface="Arial"/>
                <a:sym typeface="Arial"/>
              </a:rPr>
              <a:t>¹</a:t>
            </a:r>
            <a:r>
              <a:rPr lang="en-US" sz="3200" dirty="0">
                <a:solidFill>
                  <a:schemeClr val="tx1"/>
                </a:solidFill>
              </a:rPr>
              <a:t>, </a:t>
            </a:r>
            <a:r>
              <a:rPr lang="en-US" sz="3200" dirty="0" err="1">
                <a:solidFill>
                  <a:schemeClr val="tx1"/>
                </a:solidFill>
              </a:rPr>
              <a:t>Marilene</a:t>
            </a:r>
            <a:r>
              <a:rPr lang="en-US" sz="3200" dirty="0">
                <a:solidFill>
                  <a:schemeClr val="tx1"/>
                </a:solidFill>
              </a:rPr>
              <a:t> de Farias Brito</a:t>
            </a:r>
            <a:r>
              <a:rPr lang="pt-BR" sz="3200" dirty="0">
                <a:solidFill>
                  <a:schemeClr val="tx1"/>
                </a:solidFill>
              </a:rPr>
              <a:t>³</a:t>
            </a:r>
            <a:r>
              <a:rPr lang="en-US" sz="3200" dirty="0">
                <a:solidFill>
                  <a:schemeClr val="tx1"/>
                </a:solidFill>
              </a:rPr>
              <a:t>, José Diomedes Barbosa</a:t>
            </a:r>
            <a:r>
              <a:rPr lang="pt-BR" sz="3200" b="0" i="0" u="none" dirty="0">
                <a:solidFill>
                  <a:schemeClr val="tx1"/>
                </a:solidFill>
                <a:latin typeface="Arial"/>
                <a:ea typeface="Arial"/>
                <a:cs typeface="Arial"/>
                <a:sym typeface="Arial"/>
              </a:rPr>
              <a:t>¹</a:t>
            </a:r>
            <a:endParaRPr dirty="0">
              <a:solidFill>
                <a:schemeClr val="tx1"/>
              </a:solidFill>
            </a:endParaRPr>
          </a:p>
        </p:txBody>
      </p:sp>
      <p:sp>
        <p:nvSpPr>
          <p:cNvPr id="89" name="Google Shape;89;p1"/>
          <p:cNvSpPr txBox="1"/>
          <p:nvPr/>
        </p:nvSpPr>
        <p:spPr>
          <a:xfrm>
            <a:off x="1744662" y="10325100"/>
            <a:ext cx="13314362" cy="27622108"/>
          </a:xfrm>
          <a:prstGeom prst="rect">
            <a:avLst/>
          </a:prstGeom>
          <a:noFill/>
          <a:ln>
            <a:noFill/>
          </a:ln>
        </p:spPr>
        <p:txBody>
          <a:bodyPr spcFirstLastPara="1" wrap="square" lIns="105850" tIns="52925" rIns="105850" bIns="52925" anchor="t" anchorCtr="0">
            <a:spAutoFit/>
          </a:bodyPr>
          <a:lstStyle/>
          <a:p>
            <a:pPr marL="0" marR="0" lvl="0" indent="0" algn="just" rtl="0">
              <a:lnSpc>
                <a:spcPct val="150000"/>
              </a:lnSpc>
              <a:spcBef>
                <a:spcPts val="0"/>
              </a:spcBef>
              <a:spcAft>
                <a:spcPts val="0"/>
              </a:spcAft>
              <a:buClr>
                <a:schemeClr val="dk1"/>
              </a:buClr>
              <a:buSzPts val="3600"/>
              <a:buFont typeface="Arial"/>
              <a:buNone/>
            </a:pPr>
            <a:r>
              <a:rPr lang="en-US" sz="3200" b="1" i="0" u="none" strike="noStrike" cap="none" dirty="0">
                <a:solidFill>
                  <a:schemeClr val="dk1"/>
                </a:solidFill>
                <a:latin typeface="Arial"/>
                <a:ea typeface="Arial"/>
                <a:cs typeface="Arial"/>
                <a:sym typeface="Arial"/>
              </a:rPr>
              <a:t>INTRODUÇÃO</a:t>
            </a:r>
            <a:endParaRPr sz="3200" b="1" i="1"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200"/>
              <a:buFont typeface="Arial"/>
              <a:buNone/>
            </a:pPr>
            <a:r>
              <a:rPr lang="pt-BR" sz="2800" b="1" u="none" strike="noStrike" cap="none" dirty="0">
                <a:solidFill>
                  <a:schemeClr val="dk1"/>
                </a:solidFill>
                <a:latin typeface="Arial"/>
                <a:ea typeface="Arial"/>
                <a:cs typeface="Arial"/>
                <a:sym typeface="Arial"/>
              </a:rPr>
              <a:t>	</a:t>
            </a:r>
            <a:r>
              <a:rPr lang="pt-BR" sz="2800" u="none" strike="noStrike" cap="none" dirty="0">
                <a:solidFill>
                  <a:schemeClr val="dk1"/>
                </a:solidFill>
                <a:latin typeface="Arial"/>
                <a:ea typeface="Arial"/>
                <a:cs typeface="Arial"/>
                <a:sym typeface="Arial"/>
              </a:rPr>
              <a:t>A </a:t>
            </a:r>
            <a:r>
              <a:rPr lang="pt-BR" sz="2800" u="none" strike="noStrike" cap="none" dirty="0" err="1">
                <a:solidFill>
                  <a:schemeClr val="dk1"/>
                </a:solidFill>
                <a:latin typeface="Arial"/>
                <a:ea typeface="Arial"/>
                <a:cs typeface="Arial"/>
                <a:sym typeface="Arial"/>
              </a:rPr>
              <a:t>pododermatite</a:t>
            </a:r>
            <a:r>
              <a:rPr lang="pt-BR" sz="2800" u="none" strike="noStrike" cap="none" dirty="0">
                <a:solidFill>
                  <a:schemeClr val="dk1"/>
                </a:solidFill>
                <a:latin typeface="Arial"/>
                <a:ea typeface="Arial"/>
                <a:cs typeface="Arial"/>
                <a:sym typeface="Arial"/>
              </a:rPr>
              <a:t> dos </a:t>
            </a:r>
            <a:r>
              <a:rPr lang="pt-BR" sz="2800" u="none" strike="noStrike" cap="none" dirty="0" err="1">
                <a:solidFill>
                  <a:schemeClr val="dk1"/>
                </a:solidFill>
                <a:latin typeface="Arial"/>
                <a:ea typeface="Arial"/>
                <a:cs typeface="Arial"/>
                <a:sym typeface="Arial"/>
              </a:rPr>
              <a:t>pardígitos</a:t>
            </a:r>
            <a:r>
              <a:rPr lang="pt-BR" sz="2800" u="none" strike="noStrike" cap="none" dirty="0">
                <a:solidFill>
                  <a:schemeClr val="dk1"/>
                </a:solidFill>
                <a:latin typeface="Arial"/>
                <a:ea typeface="Arial"/>
                <a:cs typeface="Arial"/>
                <a:sym typeface="Arial"/>
              </a:rPr>
              <a:t> (PP) é uma inflamação traumática que afeta o segundo e quinto dígito acessório dos membros de bovinos. Devido ao aumento da sensibilidade, presença de pelos longos ao redor dos dígitos afetados e formação excessiva de tecido de granulação avermelhado, suspeitou-se do envolvimento de </a:t>
            </a:r>
            <a:r>
              <a:rPr lang="pt-BR" sz="2800" i="1" u="none" strike="noStrike" cap="none" dirty="0">
                <a:solidFill>
                  <a:schemeClr val="dk1"/>
                </a:solidFill>
                <a:latin typeface="Arial"/>
                <a:ea typeface="Arial"/>
                <a:cs typeface="Arial"/>
                <a:sym typeface="Arial"/>
              </a:rPr>
              <a:t>Treponema</a:t>
            </a:r>
            <a:r>
              <a:rPr lang="pt-BR" sz="2800" u="none" strike="noStrike" cap="none" dirty="0">
                <a:solidFill>
                  <a:schemeClr val="dk1"/>
                </a:solidFill>
                <a:latin typeface="Arial"/>
                <a:ea typeface="Arial"/>
                <a:cs typeface="Arial"/>
                <a:sym typeface="Arial"/>
              </a:rPr>
              <a:t> </a:t>
            </a:r>
            <a:r>
              <a:rPr lang="pt-BR" sz="2800" u="none" strike="noStrike" cap="none" dirty="0" err="1">
                <a:solidFill>
                  <a:schemeClr val="dk1"/>
                </a:solidFill>
                <a:latin typeface="Arial"/>
                <a:ea typeface="Arial"/>
                <a:cs typeface="Arial"/>
                <a:sym typeface="Arial"/>
              </a:rPr>
              <a:t>spp</a:t>
            </a:r>
            <a:r>
              <a:rPr lang="pt-BR" sz="2800" u="none" strike="noStrike" cap="none" dirty="0">
                <a:solidFill>
                  <a:schemeClr val="dk1"/>
                </a:solidFill>
                <a:latin typeface="Arial"/>
                <a:ea typeface="Arial"/>
                <a:cs typeface="Arial"/>
                <a:sym typeface="Arial"/>
              </a:rPr>
              <a:t>, agente associado à dermatite digital bovina (DD), na PP. Apesar da presença da PP em rebanhos bovinos no bioma Amazônico, a possível ligação com </a:t>
            </a:r>
            <a:r>
              <a:rPr lang="pt-BR" sz="2800" i="1" u="none" strike="noStrike" cap="none" dirty="0">
                <a:solidFill>
                  <a:schemeClr val="dk1"/>
                </a:solidFill>
                <a:latin typeface="Arial"/>
                <a:ea typeface="Arial"/>
                <a:cs typeface="Arial"/>
                <a:sym typeface="Arial"/>
              </a:rPr>
              <a:t>Treponema</a:t>
            </a:r>
            <a:r>
              <a:rPr lang="pt-BR" sz="2800" u="none" strike="noStrike" cap="none" dirty="0">
                <a:solidFill>
                  <a:schemeClr val="dk1"/>
                </a:solidFill>
                <a:latin typeface="Arial"/>
                <a:ea typeface="Arial"/>
                <a:cs typeface="Arial"/>
                <a:sym typeface="Arial"/>
              </a:rPr>
              <a:t> spp. ainda não havia sido explorada em estudos locais. </a:t>
            </a:r>
            <a:endParaRPr lang="pt-BR" sz="1200" dirty="0"/>
          </a:p>
          <a:p>
            <a:pPr marL="0" marR="0" lvl="0" indent="0" algn="just" rtl="0">
              <a:lnSpc>
                <a:spcPct val="150000"/>
              </a:lnSpc>
              <a:spcBef>
                <a:spcPts val="0"/>
              </a:spcBef>
              <a:spcAft>
                <a:spcPts val="0"/>
              </a:spcAft>
              <a:buClr>
                <a:schemeClr val="dk1"/>
              </a:buClr>
              <a:buSzPts val="3200"/>
              <a:buFont typeface="Arial"/>
              <a:buNone/>
            </a:pPr>
            <a:endParaRPr sz="2800" b="1" i="1"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r>
              <a:rPr lang="en-US" sz="3200" b="1" i="0" u="none" strike="noStrike" cap="none" dirty="0">
                <a:solidFill>
                  <a:schemeClr val="dk1"/>
                </a:solidFill>
                <a:latin typeface="Arial"/>
                <a:ea typeface="Arial"/>
                <a:cs typeface="Arial"/>
                <a:sym typeface="Arial"/>
              </a:rPr>
              <a:t>OBJETIVO</a:t>
            </a:r>
            <a:endParaRPr sz="1200" dirty="0"/>
          </a:p>
          <a:p>
            <a:pPr marL="0" marR="0" lvl="0" indent="0" algn="just" rtl="0">
              <a:lnSpc>
                <a:spcPct val="150000"/>
              </a:lnSpc>
              <a:spcBef>
                <a:spcPts val="0"/>
              </a:spcBef>
              <a:spcAft>
                <a:spcPts val="0"/>
              </a:spcAft>
              <a:buClr>
                <a:schemeClr val="dk1"/>
              </a:buClr>
              <a:buSzPts val="3200"/>
              <a:buFont typeface="Arial"/>
              <a:buNone/>
            </a:pPr>
            <a:r>
              <a:rPr lang="pt-BR" sz="2800" u="none" strike="noStrike" cap="none" dirty="0">
                <a:solidFill>
                  <a:schemeClr val="dk1"/>
                </a:solidFill>
                <a:latin typeface="Arial"/>
                <a:ea typeface="Arial"/>
                <a:cs typeface="Arial"/>
                <a:sym typeface="Arial"/>
              </a:rPr>
              <a:t>	Este trabalho visa estudar os aspectos epidemiológicos, clínicos e a possível participação de </a:t>
            </a:r>
            <a:r>
              <a:rPr lang="pt-BR" sz="2800" i="1" u="none" strike="noStrike" cap="none" dirty="0">
                <a:solidFill>
                  <a:schemeClr val="dk1"/>
                </a:solidFill>
                <a:latin typeface="Arial"/>
                <a:ea typeface="Arial"/>
                <a:cs typeface="Arial"/>
                <a:sym typeface="Arial"/>
              </a:rPr>
              <a:t>Treponema</a:t>
            </a:r>
            <a:r>
              <a:rPr lang="pt-BR" sz="2800" u="none" strike="noStrike" cap="none" dirty="0">
                <a:solidFill>
                  <a:schemeClr val="dk1"/>
                </a:solidFill>
                <a:latin typeface="Arial"/>
                <a:ea typeface="Arial"/>
                <a:cs typeface="Arial"/>
                <a:sym typeface="Arial"/>
              </a:rPr>
              <a:t> spp. na PP. </a:t>
            </a:r>
          </a:p>
          <a:p>
            <a:pPr marL="0" marR="0" lvl="0" indent="0" algn="just" rtl="0">
              <a:lnSpc>
                <a:spcPct val="150000"/>
              </a:lnSpc>
              <a:spcBef>
                <a:spcPts val="0"/>
              </a:spcBef>
              <a:spcAft>
                <a:spcPts val="0"/>
              </a:spcAft>
              <a:buClr>
                <a:schemeClr val="dk1"/>
              </a:buClr>
              <a:buSzPts val="3200"/>
              <a:buFont typeface="Arial"/>
              <a:buNone/>
            </a:pPr>
            <a:endParaRPr sz="2800" b="1" i="1"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r>
              <a:rPr lang="en-US" sz="3200" b="1" dirty="0">
                <a:solidFill>
                  <a:schemeClr val="dk1"/>
                </a:solidFill>
              </a:rPr>
              <a:t>RESULTADOS</a:t>
            </a:r>
            <a:endParaRPr sz="2800" b="1" i="1" u="none" strike="noStrike" cap="none" dirty="0">
              <a:solidFill>
                <a:schemeClr val="dk1"/>
              </a:solidFill>
              <a:latin typeface="Arial"/>
              <a:ea typeface="Arial"/>
              <a:cs typeface="Arial"/>
              <a:sym typeface="Arial"/>
            </a:endParaRPr>
          </a:p>
          <a:p>
            <a:pPr lvl="0" algn="just">
              <a:lnSpc>
                <a:spcPct val="150000"/>
              </a:lnSpc>
              <a:buClr>
                <a:schemeClr val="dk1"/>
              </a:buClr>
              <a:buSzPts val="3200"/>
            </a:pPr>
            <a:r>
              <a:rPr lang="pt-BR" sz="2800" b="1" i="1" u="none" strike="noStrike" cap="none" dirty="0">
                <a:solidFill>
                  <a:schemeClr val="dk1"/>
                </a:solidFill>
                <a:latin typeface="Arial"/>
                <a:ea typeface="Arial"/>
                <a:cs typeface="Arial"/>
                <a:sym typeface="Arial"/>
              </a:rPr>
              <a:t>	</a:t>
            </a:r>
            <a:r>
              <a:rPr lang="pt-BR" sz="2800" u="none" strike="noStrike" cap="none" dirty="0">
                <a:solidFill>
                  <a:schemeClr val="dk1"/>
                </a:solidFill>
                <a:latin typeface="Arial"/>
                <a:ea typeface="Arial"/>
                <a:cs typeface="Arial"/>
                <a:sym typeface="Arial"/>
              </a:rPr>
              <a:t>Foram identificadas 126 lesões de PP em 106 bovinos de diversas propriedades na Região Norte do Brasil, principalmente nas proximidades dos municípios de Castanhal, Ipixuna, Rondon do Pará, Abel Figueiredo, Xinguara, Redenção, Eldorado do Carajás e Cumaru do Norte, estado do Pará. Destes, 94 bovinos eram fêmeas e 12 eram machos, mestiços de Holandês x </a:t>
            </a:r>
            <a:r>
              <a:rPr lang="pt-BR" sz="2800" u="none" strike="noStrike" cap="none" dirty="0" err="1">
                <a:solidFill>
                  <a:schemeClr val="dk1"/>
                </a:solidFill>
                <a:latin typeface="Arial"/>
                <a:ea typeface="Arial"/>
                <a:cs typeface="Arial"/>
                <a:sym typeface="Arial"/>
              </a:rPr>
              <a:t>Gir</a:t>
            </a:r>
            <a:r>
              <a:rPr lang="pt-BR" sz="2800" u="none" strike="noStrike" cap="none" dirty="0">
                <a:solidFill>
                  <a:schemeClr val="dk1"/>
                </a:solidFill>
                <a:latin typeface="Arial"/>
                <a:ea typeface="Arial"/>
                <a:cs typeface="Arial"/>
                <a:sym typeface="Arial"/>
              </a:rPr>
              <a:t>, Holandês x Guzerá e das raças Nelore e Pitangueira, com idades variando entre três e 10 anos. Macroscopicamente, as lesões de PP exibiram perda de tecido córneo, solução de continuidade, sangramento, áreas ulceradas com perda de pelo e superfície granular ou com crostas enegrecidas (áreas de necrose) e formações filiformes semelhantes a pequenos cornos cutâneos, além de </a:t>
            </a:r>
            <a:r>
              <a:rPr lang="pt-BR" sz="2800" dirty="0">
                <a:solidFill>
                  <a:schemeClr val="tx1"/>
                </a:solidFill>
              </a:rPr>
              <a:t>hipertrofia de pelos nos bordos da lesão </a:t>
            </a:r>
            <a:r>
              <a:rPr lang="pt-BR" sz="2800" dirty="0">
                <a:solidFill>
                  <a:schemeClr val="dk1"/>
                </a:solidFill>
              </a:rPr>
              <a:t>(Figuras 1 A e B e 2 A)</a:t>
            </a:r>
            <a:r>
              <a:rPr lang="pt-BR" sz="2800" u="none" strike="noStrike" cap="none" dirty="0">
                <a:solidFill>
                  <a:schemeClr val="dk1"/>
                </a:solidFill>
                <a:latin typeface="Arial"/>
                <a:ea typeface="Arial"/>
                <a:cs typeface="Arial"/>
                <a:sym typeface="Arial"/>
              </a:rPr>
              <a:t>. À histopatologia, havia </a:t>
            </a:r>
            <a:r>
              <a:rPr lang="pt-BR" sz="2800" dirty="0">
                <a:solidFill>
                  <a:schemeClr val="dk1"/>
                </a:solidFill>
              </a:rPr>
              <a:t>hiperqueratose </a:t>
            </a:r>
            <a:r>
              <a:rPr lang="pt-BR" sz="2800" dirty="0" err="1">
                <a:solidFill>
                  <a:schemeClr val="dk1"/>
                </a:solidFill>
              </a:rPr>
              <a:t>ortoqueratótica</a:t>
            </a:r>
            <a:r>
              <a:rPr lang="pt-BR" sz="2800" dirty="0">
                <a:solidFill>
                  <a:schemeClr val="dk1"/>
                </a:solidFill>
              </a:rPr>
              <a:t>, áreas focalmente extensas de necrose, com exposição e rompimento da membrana basal (úlcera), acentuado infiltrado inflamatório multifocal a coalescente composto por neutrófilos íntegros e degenerados e </a:t>
            </a:r>
            <a:r>
              <a:rPr lang="pt-BR" sz="2800" dirty="0" err="1">
                <a:solidFill>
                  <a:schemeClr val="dk1"/>
                </a:solidFill>
              </a:rPr>
              <a:t>debris</a:t>
            </a:r>
            <a:r>
              <a:rPr lang="pt-BR" sz="2800" dirty="0">
                <a:solidFill>
                  <a:schemeClr val="dk1"/>
                </a:solidFill>
              </a:rPr>
              <a:t> celulares com  formação de crostas.</a:t>
            </a:r>
            <a:r>
              <a:rPr lang="pt-BR" sz="2800" u="none" strike="noStrike" cap="none" dirty="0">
                <a:solidFill>
                  <a:schemeClr val="dk1"/>
                </a:solidFill>
                <a:latin typeface="Arial"/>
                <a:ea typeface="Arial"/>
                <a:cs typeface="Arial"/>
                <a:sym typeface="Arial"/>
              </a:rPr>
              <a:t> Havia </a:t>
            </a:r>
            <a:r>
              <a:rPr lang="pt-BR" sz="2800" u="none" cap="none" dirty="0">
                <a:solidFill>
                  <a:schemeClr val="dk1"/>
                </a:solidFill>
                <a:latin typeface="Arial"/>
                <a:ea typeface="Arial"/>
                <a:cs typeface="Arial"/>
                <a:sym typeface="Arial"/>
              </a:rPr>
              <a:t>a presença </a:t>
            </a:r>
            <a:r>
              <a:rPr lang="pt-BR" sz="2800" u="none" strike="noStrike" cap="none" dirty="0">
                <a:solidFill>
                  <a:schemeClr val="dk1"/>
                </a:solidFill>
                <a:latin typeface="Arial"/>
                <a:ea typeface="Arial"/>
                <a:cs typeface="Arial"/>
                <a:sym typeface="Arial"/>
              </a:rPr>
              <a:t>de espiroquetas sugestivas de </a:t>
            </a:r>
            <a:r>
              <a:rPr lang="pt-BR" sz="2800" i="1" u="none" strike="noStrike" cap="none" dirty="0">
                <a:solidFill>
                  <a:schemeClr val="dk1"/>
                </a:solidFill>
                <a:latin typeface="Arial"/>
                <a:ea typeface="Arial"/>
                <a:cs typeface="Arial"/>
                <a:sym typeface="Arial"/>
              </a:rPr>
              <a:t>Treponema</a:t>
            </a:r>
            <a:r>
              <a:rPr lang="pt-BR" sz="2800" u="none" strike="noStrike" cap="none" dirty="0">
                <a:solidFill>
                  <a:schemeClr val="dk1"/>
                </a:solidFill>
                <a:latin typeface="Arial"/>
                <a:ea typeface="Arial"/>
                <a:cs typeface="Arial"/>
                <a:sym typeface="Arial"/>
              </a:rPr>
              <a:t> spp. em 25/30 (83,33%) das lesões avaliadas</a:t>
            </a:r>
            <a:r>
              <a:rPr lang="pt-BR" sz="2800" dirty="0">
                <a:solidFill>
                  <a:schemeClr val="dk1"/>
                </a:solidFill>
              </a:rPr>
              <a:t> (Figura 2 B)</a:t>
            </a:r>
            <a:r>
              <a:rPr lang="pt-BR" sz="2800" u="none" strike="noStrike" cap="none" dirty="0">
                <a:solidFill>
                  <a:schemeClr val="dk1"/>
                </a:solidFill>
                <a:latin typeface="Arial"/>
                <a:ea typeface="Arial"/>
                <a:cs typeface="Arial"/>
                <a:sym typeface="Arial"/>
              </a:rPr>
              <a:t>. Na derme</a:t>
            </a:r>
            <a:r>
              <a:rPr lang="pt-BR" sz="2800" dirty="0">
                <a:solidFill>
                  <a:schemeClr val="dk1"/>
                </a:solidFill>
              </a:rPr>
              <a:t>, densas áreas de </a:t>
            </a:r>
            <a:r>
              <a:rPr lang="pt-BR" sz="2800" u="none" strike="noStrike" cap="none" dirty="0">
                <a:solidFill>
                  <a:schemeClr val="dk1"/>
                </a:solidFill>
                <a:latin typeface="Arial"/>
                <a:ea typeface="Arial"/>
                <a:cs typeface="Arial"/>
                <a:sym typeface="Arial"/>
              </a:rPr>
              <a:t>tecido de granulação com moderado a acentuado infiltrado </a:t>
            </a:r>
            <a:r>
              <a:rPr lang="pt-BR" sz="2800" dirty="0">
                <a:solidFill>
                  <a:schemeClr val="dk1"/>
                </a:solidFill>
              </a:rPr>
              <a:t>inflamatório mononuclear perivascular,  e no permeio neutrófilos</a:t>
            </a:r>
            <a:r>
              <a:rPr lang="pt-BR" sz="2800" u="none" strike="noStrike" cap="none" dirty="0">
                <a:solidFill>
                  <a:schemeClr val="dk1"/>
                </a:solidFill>
                <a:latin typeface="Arial"/>
                <a:ea typeface="Arial"/>
                <a:cs typeface="Arial"/>
                <a:sym typeface="Arial"/>
              </a:rPr>
              <a:t>., e em menor número, linfócitos, plasmócitos e macrófagos.</a:t>
            </a:r>
            <a:endParaRPr lang="pt-BR"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r>
              <a:rPr lang="pt-BR" sz="3200" b="1" i="0" u="none" strike="noStrike" cap="none" dirty="0">
                <a:solidFill>
                  <a:schemeClr val="dk1"/>
                </a:solidFill>
                <a:latin typeface="Arial"/>
                <a:ea typeface="Arial"/>
                <a:cs typeface="Arial"/>
                <a:sym typeface="Arial"/>
              </a:rPr>
              <a:t>DISCUSSÃO </a:t>
            </a:r>
            <a:endParaRPr lang="pt-BR" sz="2800" dirty="0"/>
          </a:p>
          <a:p>
            <a:pPr marL="0" marR="0" lvl="0" indent="0" algn="just" rtl="0">
              <a:lnSpc>
                <a:spcPct val="150000"/>
              </a:lnSpc>
              <a:spcBef>
                <a:spcPts val="0"/>
              </a:spcBef>
              <a:spcAft>
                <a:spcPts val="0"/>
              </a:spcAft>
              <a:buClr>
                <a:schemeClr val="dk1"/>
              </a:buClr>
              <a:buSzPts val="3200"/>
              <a:buFont typeface="Arial"/>
              <a:buNone/>
            </a:pPr>
            <a:r>
              <a:rPr lang="pt-BR" sz="2800" u="none" strike="noStrike" cap="none" dirty="0">
                <a:solidFill>
                  <a:schemeClr val="dk1"/>
                </a:solidFill>
                <a:latin typeface="Arial"/>
                <a:ea typeface="Arial"/>
                <a:cs typeface="Arial"/>
                <a:sym typeface="Arial"/>
              </a:rPr>
              <a:t>	Em todas as propriedades, fatores ambientais como pastos recém-roçados, desmatados com troncos e tocos, e presença de pedras ou pedregulhos nos pastos contribuíram para o surgimento da PP. Além disso, fatores nutricionais e infecciosos, combinados com a ausência de medidas profiláticas e de tratamento, podem ter contribuído para o agravamento das lesões. A detecção do </a:t>
            </a:r>
            <a:r>
              <a:rPr lang="pt-BR" sz="2800" i="1" u="none" strike="noStrike" cap="none" dirty="0">
                <a:solidFill>
                  <a:schemeClr val="dk1"/>
                </a:solidFill>
                <a:latin typeface="Arial"/>
                <a:ea typeface="Arial"/>
                <a:cs typeface="Arial"/>
                <a:sym typeface="Arial"/>
              </a:rPr>
              <a:t>Treponema</a:t>
            </a:r>
            <a:r>
              <a:rPr lang="pt-BR" sz="2800" u="none" strike="noStrike" cap="none" dirty="0">
                <a:solidFill>
                  <a:schemeClr val="dk1"/>
                </a:solidFill>
                <a:latin typeface="Arial"/>
                <a:ea typeface="Arial"/>
                <a:cs typeface="Arial"/>
                <a:sym typeface="Arial"/>
              </a:rPr>
              <a:t> spp. em rebanhos leiteiros ou de corte criados de forma semi-intensiva ou extensiva é preocupante devido às perdas econômicas significativas. </a:t>
            </a:r>
          </a:p>
        </p:txBody>
      </p:sp>
      <p:sp>
        <p:nvSpPr>
          <p:cNvPr id="90" name="Google Shape;90;p1"/>
          <p:cNvSpPr txBox="1"/>
          <p:nvPr/>
        </p:nvSpPr>
        <p:spPr>
          <a:xfrm>
            <a:off x="15894049" y="10498137"/>
            <a:ext cx="15440819" cy="5123642"/>
          </a:xfrm>
          <a:prstGeom prst="rect">
            <a:avLst/>
          </a:prstGeom>
          <a:solidFill>
            <a:schemeClr val="lt1"/>
          </a:solidFill>
          <a:ln>
            <a:noFill/>
          </a:ln>
        </p:spPr>
        <p:txBody>
          <a:bodyPr spcFirstLastPara="1" wrap="square" lIns="105850" tIns="52925" rIns="105850" bIns="52925" anchor="t" anchorCtr="0">
            <a:spAutoFit/>
          </a:bodyPr>
          <a:lstStyle/>
          <a:p>
            <a:pPr marL="0" marR="0" lvl="0" indent="0" algn="just" rtl="0">
              <a:lnSpc>
                <a:spcPct val="100000"/>
              </a:lnSpc>
              <a:spcBef>
                <a:spcPts val="0"/>
              </a:spcBef>
              <a:spcAft>
                <a:spcPts val="0"/>
              </a:spcAft>
              <a:buClr>
                <a:schemeClr val="dk1"/>
              </a:buClr>
              <a:buSzPts val="2600"/>
              <a:buFont typeface="Arial"/>
              <a:buNone/>
            </a:pPr>
            <a:endParaRPr lang="pt-BR" sz="2600" b="0" i="0" u="none" strike="noStrike" cap="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600"/>
              <a:buFont typeface="Arial"/>
              <a:buNone/>
            </a:pPr>
            <a:r>
              <a:rPr lang="en-US" sz="3600" b="1" i="0" u="none" strike="noStrike" cap="none" dirty="0">
                <a:solidFill>
                  <a:schemeClr val="dk1"/>
                </a:solidFill>
                <a:latin typeface="Arial"/>
                <a:ea typeface="Arial"/>
                <a:cs typeface="Arial"/>
                <a:sym typeface="Arial"/>
              </a:rPr>
              <a:t>CONCLUSÃO</a:t>
            </a:r>
            <a:endParaRPr dirty="0"/>
          </a:p>
          <a:p>
            <a:pPr marL="0" marR="0" lvl="0" indent="0" algn="just" rtl="0">
              <a:lnSpc>
                <a:spcPct val="150000"/>
              </a:lnSpc>
              <a:spcBef>
                <a:spcPts val="0"/>
              </a:spcBef>
              <a:spcAft>
                <a:spcPts val="0"/>
              </a:spcAft>
              <a:buClr>
                <a:schemeClr val="dk1"/>
              </a:buClr>
              <a:buSzPts val="3200"/>
              <a:buFont typeface="Arial"/>
              <a:buNone/>
            </a:pPr>
            <a:r>
              <a:rPr lang="pt-BR" sz="3200" u="none" strike="noStrike" cap="none" dirty="0">
                <a:solidFill>
                  <a:schemeClr val="dk1"/>
                </a:solidFill>
                <a:latin typeface="Arial"/>
                <a:ea typeface="Arial"/>
                <a:cs typeface="Arial"/>
                <a:sym typeface="Arial"/>
              </a:rPr>
              <a:t>	O diagnóstico de PP foi estabelecido clinicamente, baseado na presença de lesões ulceradas nos dígitos, e confirmado através de exames histológicos e histoquímicos que identificaram a presença de espiroquetas sugestivas de </a:t>
            </a:r>
            <a:r>
              <a:rPr lang="pt-BR" sz="3200" i="1" u="none" strike="noStrike" cap="none" dirty="0">
                <a:solidFill>
                  <a:schemeClr val="dk1"/>
                </a:solidFill>
                <a:latin typeface="Arial"/>
                <a:ea typeface="Arial"/>
                <a:cs typeface="Arial"/>
                <a:sym typeface="Arial"/>
              </a:rPr>
              <a:t>Treponema</a:t>
            </a:r>
            <a:r>
              <a:rPr lang="pt-BR" sz="3200" u="none" strike="noStrike" cap="none" dirty="0">
                <a:solidFill>
                  <a:schemeClr val="dk1"/>
                </a:solidFill>
                <a:latin typeface="Arial"/>
                <a:ea typeface="Arial"/>
                <a:cs typeface="Arial"/>
                <a:sym typeface="Arial"/>
              </a:rPr>
              <a:t> spp. associada à PP.</a:t>
            </a:r>
            <a:endParaRPr lang="pt-BR" sz="3200" b="1" i="1" u="none" dirty="0">
              <a:solidFill>
                <a:schemeClr val="dk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200"/>
              <a:buFont typeface="Arial"/>
              <a:buNone/>
            </a:pPr>
            <a:endParaRPr sz="3600" b="0" i="0" u="none" strike="noStrike" cap="none" dirty="0">
              <a:solidFill>
                <a:schemeClr val="dk1"/>
              </a:solidFill>
              <a:latin typeface="Arial"/>
              <a:ea typeface="Arial"/>
              <a:cs typeface="Arial"/>
              <a:sym typeface="Arial"/>
            </a:endParaRPr>
          </a:p>
        </p:txBody>
      </p:sp>
      <p:sp>
        <p:nvSpPr>
          <p:cNvPr id="93" name="Google Shape;93;p1"/>
          <p:cNvSpPr txBox="1"/>
          <p:nvPr/>
        </p:nvSpPr>
        <p:spPr>
          <a:xfrm>
            <a:off x="1922462" y="9045891"/>
            <a:ext cx="28551187" cy="1399545"/>
          </a:xfrm>
          <a:prstGeom prst="rect">
            <a:avLst/>
          </a:prstGeom>
          <a:noFill/>
          <a:ln>
            <a:noFill/>
          </a:ln>
        </p:spPr>
        <p:txBody>
          <a:bodyPr spcFirstLastPara="1" wrap="square" lIns="105850" tIns="52925" rIns="105850" bIns="52925" anchor="ctr" anchorCtr="0">
            <a:spAutoFit/>
          </a:bodyPr>
          <a:lstStyle/>
          <a:p>
            <a:pPr marL="0" marR="0" lvl="0" indent="0" algn="ctr" rtl="0">
              <a:lnSpc>
                <a:spcPct val="100000"/>
              </a:lnSpc>
              <a:spcBef>
                <a:spcPts val="0"/>
              </a:spcBef>
              <a:spcAft>
                <a:spcPts val="0"/>
              </a:spcAft>
              <a:buClr>
                <a:schemeClr val="dk1"/>
              </a:buClr>
              <a:buSzPts val="2800"/>
              <a:buFont typeface="Arial"/>
              <a:buNone/>
            </a:pPr>
            <a:r>
              <a:rPr lang="pt-BR" sz="2800" b="0" i="0" u="none" dirty="0">
                <a:solidFill>
                  <a:schemeClr val="tx1"/>
                </a:solidFill>
                <a:latin typeface="Arial"/>
                <a:ea typeface="Arial"/>
                <a:cs typeface="Arial"/>
                <a:sym typeface="Arial"/>
              </a:rPr>
              <a:t>¹ Universidade Federal do Pará, Instituto de Medicina Veterinária, Castanhal, PA, Brasil. ²Universidade Federal do Sul e Sudeste do Pará, Xinguara, PA, Brasil. ³Universidade Federal Rural do Rio de Janeiro, Departamento de Epidemiologia e Saúde</a:t>
            </a:r>
          </a:p>
          <a:p>
            <a:pPr marL="0" marR="0" lvl="0" indent="0" algn="ctr" rtl="0">
              <a:lnSpc>
                <a:spcPct val="100000"/>
              </a:lnSpc>
              <a:spcBef>
                <a:spcPts val="0"/>
              </a:spcBef>
              <a:spcAft>
                <a:spcPts val="0"/>
              </a:spcAft>
              <a:buClr>
                <a:schemeClr val="dk1"/>
              </a:buClr>
              <a:buSzPts val="2800"/>
              <a:buFont typeface="Arial"/>
              <a:buNone/>
            </a:pPr>
            <a:r>
              <a:rPr lang="pt-BR" sz="2800" b="0" i="0" u="none" dirty="0">
                <a:solidFill>
                  <a:schemeClr val="tx1"/>
                </a:solidFill>
                <a:latin typeface="Arial"/>
                <a:ea typeface="Arial"/>
                <a:cs typeface="Arial"/>
                <a:sym typeface="Arial"/>
              </a:rPr>
              <a:t>Pública, Seropédica, RJ, Brasil.</a:t>
            </a:r>
            <a:endParaRPr lang="pt-BR" dirty="0">
              <a:solidFill>
                <a:schemeClr val="tx1"/>
              </a:solidFill>
            </a:endParaRPr>
          </a:p>
        </p:txBody>
      </p:sp>
      <p:pic>
        <p:nvPicPr>
          <p:cNvPr id="13" name="Imagem 12">
            <a:extLst>
              <a:ext uri="{FF2B5EF4-FFF2-40B4-BE49-F238E27FC236}">
                <a16:creationId xmlns:a16="http://schemas.microsoft.com/office/drawing/2014/main" id="{B6946799-8218-4D15-9FA6-709009C213C5}"/>
              </a:ext>
            </a:extLst>
          </p:cNvPr>
          <p:cNvPicPr>
            <a:picLocks noChangeAspect="1"/>
          </p:cNvPicPr>
          <p:nvPr/>
        </p:nvPicPr>
        <p:blipFill rotWithShape="1">
          <a:blip r:embed="rId3"/>
          <a:srcRect l="45879" r="46028"/>
          <a:stretch/>
        </p:blipFill>
        <p:spPr>
          <a:xfrm rot="5400000">
            <a:off x="13855876" y="-13937310"/>
            <a:ext cx="4684362" cy="32558983"/>
          </a:xfrm>
          <a:prstGeom prst="rect">
            <a:avLst/>
          </a:prstGeom>
        </p:spPr>
      </p:pic>
      <p:pic>
        <p:nvPicPr>
          <p:cNvPr id="5" name="Imagem 4">
            <a:extLst>
              <a:ext uri="{FF2B5EF4-FFF2-40B4-BE49-F238E27FC236}">
                <a16:creationId xmlns:a16="http://schemas.microsoft.com/office/drawing/2014/main" id="{7964C3AD-AE33-4C1B-A6A0-35B258D71621}"/>
              </a:ext>
            </a:extLst>
          </p:cNvPr>
          <p:cNvPicPr>
            <a:picLocks noChangeAspect="1"/>
          </p:cNvPicPr>
          <p:nvPr/>
        </p:nvPicPr>
        <p:blipFill rotWithShape="1">
          <a:blip r:embed="rId3"/>
          <a:srcRect l="55064" r="44885"/>
          <a:stretch/>
        </p:blipFill>
        <p:spPr>
          <a:xfrm rot="5400000">
            <a:off x="24744483" y="15588611"/>
            <a:ext cx="45719" cy="50916754"/>
          </a:xfrm>
          <a:prstGeom prst="rect">
            <a:avLst/>
          </a:prstGeom>
        </p:spPr>
      </p:pic>
      <p:pic>
        <p:nvPicPr>
          <p:cNvPr id="10" name="Imagem 9">
            <a:extLst>
              <a:ext uri="{FF2B5EF4-FFF2-40B4-BE49-F238E27FC236}">
                <a16:creationId xmlns:a16="http://schemas.microsoft.com/office/drawing/2014/main" id="{17DBFCEA-D027-2275-0ADF-F666346DC081}"/>
              </a:ext>
            </a:extLst>
          </p:cNvPr>
          <p:cNvPicPr>
            <a:picLocks noChangeAspect="1"/>
          </p:cNvPicPr>
          <p:nvPr/>
        </p:nvPicPr>
        <p:blipFill rotWithShape="1">
          <a:blip r:embed="rId4"/>
          <a:srcRect l="92636" r="3750"/>
          <a:stretch/>
        </p:blipFill>
        <p:spPr>
          <a:xfrm rot="5400000">
            <a:off x="15079319" y="25934387"/>
            <a:ext cx="2085072" cy="32464361"/>
          </a:xfrm>
          <a:prstGeom prst="rect">
            <a:avLst/>
          </a:prstGeom>
        </p:spPr>
      </p:pic>
      <p:sp>
        <p:nvSpPr>
          <p:cNvPr id="22" name="Google Shape;90;p1">
            <a:extLst>
              <a:ext uri="{FF2B5EF4-FFF2-40B4-BE49-F238E27FC236}">
                <a16:creationId xmlns:a16="http://schemas.microsoft.com/office/drawing/2014/main" id="{BBECB3BD-CFF4-B1D6-6EBD-FF464B613A2E}"/>
              </a:ext>
            </a:extLst>
          </p:cNvPr>
          <p:cNvSpPr txBox="1"/>
          <p:nvPr/>
        </p:nvSpPr>
        <p:spPr>
          <a:xfrm>
            <a:off x="15894049" y="23963400"/>
            <a:ext cx="15809120" cy="4261867"/>
          </a:xfrm>
          <a:prstGeom prst="rect">
            <a:avLst/>
          </a:prstGeom>
          <a:noFill/>
          <a:ln>
            <a:noFill/>
          </a:ln>
        </p:spPr>
        <p:txBody>
          <a:bodyPr spcFirstLastPara="1" wrap="square" lIns="105850" tIns="52925" rIns="105850" bIns="52925" anchor="t" anchorCtr="0">
            <a:spAutoFit/>
          </a:bodyPr>
          <a:lstStyle/>
          <a:p>
            <a:pPr marL="0" marR="0" lvl="0" indent="0" algn="just" rtl="0">
              <a:lnSpc>
                <a:spcPct val="150000"/>
              </a:lnSpc>
              <a:spcBef>
                <a:spcPts val="0"/>
              </a:spcBef>
              <a:spcAft>
                <a:spcPts val="0"/>
              </a:spcAft>
              <a:buClr>
                <a:schemeClr val="dk1"/>
              </a:buClr>
              <a:buSzPts val="3200"/>
              <a:buFont typeface="Arial"/>
              <a:buNone/>
            </a:pPr>
            <a:r>
              <a:rPr lang="pt-BR" sz="3000" b="1" dirty="0">
                <a:solidFill>
                  <a:schemeClr val="tx1"/>
                </a:solidFill>
              </a:rPr>
              <a:t>Figura 1.</a:t>
            </a:r>
            <a:r>
              <a:rPr lang="pt-BR" sz="3000" b="1" u="none" strike="noStrike" cap="none" dirty="0">
                <a:solidFill>
                  <a:schemeClr val="tx1"/>
                </a:solidFill>
                <a:latin typeface="Arial"/>
                <a:ea typeface="Arial"/>
                <a:cs typeface="Arial"/>
                <a:sym typeface="Arial"/>
              </a:rPr>
              <a:t> </a:t>
            </a:r>
            <a:r>
              <a:rPr lang="pt-BR" sz="3000" dirty="0">
                <a:solidFill>
                  <a:schemeClr val="tx1"/>
                </a:solidFill>
              </a:rPr>
              <a:t>Pododermatite dos </a:t>
            </a:r>
            <a:r>
              <a:rPr lang="pt-BR" sz="3000" dirty="0" err="1">
                <a:solidFill>
                  <a:schemeClr val="tx1"/>
                </a:solidFill>
              </a:rPr>
              <a:t>paradígitos</a:t>
            </a:r>
            <a:r>
              <a:rPr lang="pt-BR" sz="3000" dirty="0">
                <a:solidFill>
                  <a:schemeClr val="tx1"/>
                </a:solidFill>
              </a:rPr>
              <a:t>. </a:t>
            </a:r>
            <a:r>
              <a:rPr lang="pt-BR" sz="3000" b="1" dirty="0">
                <a:solidFill>
                  <a:schemeClr val="tx1"/>
                </a:solidFill>
              </a:rPr>
              <a:t>(A) </a:t>
            </a:r>
            <a:r>
              <a:rPr lang="pt-BR" sz="3000" dirty="0">
                <a:solidFill>
                  <a:schemeClr val="tx1"/>
                </a:solidFill>
              </a:rPr>
              <a:t>Lesão de PP no membro pélvico esquerdo em ambos </a:t>
            </a:r>
            <a:r>
              <a:rPr lang="pt-BR" sz="3000" dirty="0" err="1">
                <a:solidFill>
                  <a:schemeClr val="tx1"/>
                </a:solidFill>
              </a:rPr>
              <a:t>paradígitos</a:t>
            </a:r>
            <a:r>
              <a:rPr lang="pt-BR" sz="3000" dirty="0">
                <a:solidFill>
                  <a:schemeClr val="tx1"/>
                </a:solidFill>
              </a:rPr>
              <a:t>. Há perda de tecido córneo com formação de tecido de granulação exuberante, ulcerado com sangramento, crostas e projeções filiformes. </a:t>
            </a:r>
            <a:r>
              <a:rPr lang="pt-BR" sz="3000" b="1" dirty="0">
                <a:solidFill>
                  <a:schemeClr val="tx1"/>
                </a:solidFill>
              </a:rPr>
              <a:t>(B) </a:t>
            </a:r>
            <a:r>
              <a:rPr lang="pt-BR" sz="3000" dirty="0">
                <a:solidFill>
                  <a:schemeClr val="tx1"/>
                </a:solidFill>
              </a:rPr>
              <a:t>Lesão de PP no membro pélvico esquerdo, no </a:t>
            </a:r>
            <a:r>
              <a:rPr lang="pt-BR" sz="3000" dirty="0" err="1">
                <a:solidFill>
                  <a:schemeClr val="tx1"/>
                </a:solidFill>
              </a:rPr>
              <a:t>paradígito</a:t>
            </a:r>
            <a:r>
              <a:rPr lang="pt-BR" sz="3000" dirty="0">
                <a:solidFill>
                  <a:schemeClr val="tx1"/>
                </a:solidFill>
              </a:rPr>
              <a:t> lateral.</a:t>
            </a:r>
            <a:r>
              <a:rPr lang="pt-BR" sz="3000" strike="sngStrike" dirty="0">
                <a:solidFill>
                  <a:schemeClr val="tx1"/>
                </a:solidFill>
              </a:rPr>
              <a:t> </a:t>
            </a:r>
            <a:r>
              <a:rPr lang="pt-BR" sz="3000" dirty="0">
                <a:solidFill>
                  <a:schemeClr val="tx1"/>
                </a:solidFill>
              </a:rPr>
              <a:t>Há perda de tecido córneo, áreas ulceradas com alopecia em torno do </a:t>
            </a:r>
            <a:r>
              <a:rPr lang="pt-BR" sz="3000" dirty="0" err="1">
                <a:solidFill>
                  <a:schemeClr val="tx1"/>
                </a:solidFill>
              </a:rPr>
              <a:t>paradígito</a:t>
            </a:r>
            <a:r>
              <a:rPr lang="pt-BR" sz="3000" dirty="0">
                <a:solidFill>
                  <a:schemeClr val="tx1"/>
                </a:solidFill>
              </a:rPr>
              <a:t>, formação de tecido de granulação e projeções filiformes. </a:t>
            </a:r>
          </a:p>
        </p:txBody>
      </p:sp>
      <p:sp>
        <p:nvSpPr>
          <p:cNvPr id="23" name="Google Shape;90;p1">
            <a:extLst>
              <a:ext uri="{FF2B5EF4-FFF2-40B4-BE49-F238E27FC236}">
                <a16:creationId xmlns:a16="http://schemas.microsoft.com/office/drawing/2014/main" id="{859C7834-6A5A-2862-44F2-8D4777E9645B}"/>
              </a:ext>
            </a:extLst>
          </p:cNvPr>
          <p:cNvSpPr txBox="1"/>
          <p:nvPr/>
        </p:nvSpPr>
        <p:spPr>
          <a:xfrm>
            <a:off x="15894050" y="34790753"/>
            <a:ext cx="15838602" cy="4261867"/>
          </a:xfrm>
          <a:prstGeom prst="rect">
            <a:avLst/>
          </a:prstGeom>
          <a:noFill/>
          <a:ln>
            <a:noFill/>
          </a:ln>
        </p:spPr>
        <p:txBody>
          <a:bodyPr spcFirstLastPara="1" wrap="square" lIns="105850" tIns="52925" rIns="105850" bIns="52925" anchor="t" anchorCtr="0">
            <a:spAutoFit/>
          </a:bodyPr>
          <a:lstStyle/>
          <a:p>
            <a:pPr marL="0" marR="0" lvl="0" indent="0" algn="just" rtl="0">
              <a:lnSpc>
                <a:spcPct val="150000"/>
              </a:lnSpc>
              <a:spcBef>
                <a:spcPts val="0"/>
              </a:spcBef>
              <a:spcAft>
                <a:spcPts val="0"/>
              </a:spcAft>
              <a:buClr>
                <a:schemeClr val="dk1"/>
              </a:buClr>
              <a:buSzPts val="3200"/>
              <a:buFont typeface="Arial"/>
              <a:buNone/>
            </a:pPr>
            <a:r>
              <a:rPr lang="pt-BR" sz="3000" b="1" dirty="0">
                <a:solidFill>
                  <a:schemeClr val="tx1"/>
                </a:solidFill>
              </a:rPr>
              <a:t>Figura 2. </a:t>
            </a:r>
            <a:r>
              <a:rPr lang="pt-BR" sz="3000" dirty="0">
                <a:solidFill>
                  <a:schemeClr val="tx1"/>
                </a:solidFill>
              </a:rPr>
              <a:t>Pododermatite dos </a:t>
            </a:r>
            <a:r>
              <a:rPr lang="pt-BR" sz="3000" dirty="0" err="1">
                <a:solidFill>
                  <a:schemeClr val="tx1"/>
                </a:solidFill>
              </a:rPr>
              <a:t>paradígitos</a:t>
            </a:r>
            <a:r>
              <a:rPr lang="pt-BR" sz="3000" dirty="0">
                <a:solidFill>
                  <a:schemeClr val="tx1"/>
                </a:solidFill>
              </a:rPr>
              <a:t>. </a:t>
            </a:r>
            <a:r>
              <a:rPr lang="pt-BR" sz="3000" b="1" dirty="0">
                <a:solidFill>
                  <a:schemeClr val="tx1"/>
                </a:solidFill>
              </a:rPr>
              <a:t>(A) </a:t>
            </a:r>
            <a:r>
              <a:rPr lang="pt-BR" sz="3000" dirty="0">
                <a:solidFill>
                  <a:schemeClr val="tx1"/>
                </a:solidFill>
              </a:rPr>
              <a:t>Lesão de PP no membro pélvico direito, no </a:t>
            </a:r>
            <a:r>
              <a:rPr lang="pt-BR" sz="3000" dirty="0" err="1">
                <a:solidFill>
                  <a:schemeClr val="tx1"/>
                </a:solidFill>
              </a:rPr>
              <a:t>paradígito</a:t>
            </a:r>
            <a:r>
              <a:rPr lang="pt-BR" sz="3000" dirty="0">
                <a:solidFill>
                  <a:schemeClr val="tx1"/>
                </a:solidFill>
              </a:rPr>
              <a:t> lateral. Há perda parcial de tecido córneo com formação de tecido de granulação no </a:t>
            </a:r>
            <a:r>
              <a:rPr lang="pt-BR" sz="3000" dirty="0" err="1">
                <a:solidFill>
                  <a:schemeClr val="tx1"/>
                </a:solidFill>
              </a:rPr>
              <a:t>paradígito</a:t>
            </a:r>
            <a:r>
              <a:rPr lang="pt-BR" sz="3000" dirty="0">
                <a:solidFill>
                  <a:schemeClr val="tx1"/>
                </a:solidFill>
              </a:rPr>
              <a:t> e pelos hipertrofiados nos bordos da lesão. </a:t>
            </a:r>
            <a:r>
              <a:rPr lang="pt-BR" sz="3000" b="1" dirty="0">
                <a:solidFill>
                  <a:schemeClr val="tx1"/>
                </a:solidFill>
              </a:rPr>
              <a:t>(B)</a:t>
            </a:r>
            <a:r>
              <a:rPr lang="pt-BR" sz="3000" b="1" u="none" strike="noStrike" cap="none" dirty="0">
                <a:solidFill>
                  <a:schemeClr val="tx1"/>
                </a:solidFill>
                <a:latin typeface="Arial"/>
                <a:ea typeface="Arial"/>
                <a:cs typeface="Arial"/>
                <a:sym typeface="Arial"/>
              </a:rPr>
              <a:t> </a:t>
            </a:r>
            <a:r>
              <a:rPr lang="pt-BR" sz="3000" u="none" strike="noStrike" cap="none" dirty="0">
                <a:solidFill>
                  <a:schemeClr val="tx1"/>
                </a:solidFill>
                <a:latin typeface="Arial"/>
                <a:ea typeface="Arial"/>
                <a:cs typeface="Arial"/>
                <a:sym typeface="Arial"/>
              </a:rPr>
              <a:t>A impregnação por prata revelou a presença de numerosas espiroquetas no estrato córneo epidérmico. </a:t>
            </a:r>
            <a:r>
              <a:rPr lang="pt-BR" sz="3000" u="none" strike="noStrike" cap="none" dirty="0" err="1">
                <a:solidFill>
                  <a:schemeClr val="tx1"/>
                </a:solidFill>
                <a:latin typeface="Arial"/>
                <a:ea typeface="Arial"/>
                <a:cs typeface="Arial"/>
                <a:sym typeface="Arial"/>
              </a:rPr>
              <a:t>Warthin-Starry</a:t>
            </a:r>
            <a:r>
              <a:rPr lang="pt-BR" sz="3000" dirty="0">
                <a:solidFill>
                  <a:schemeClr val="tx1"/>
                </a:solidFill>
              </a:rPr>
              <a:t>, </a:t>
            </a:r>
            <a:r>
              <a:rPr lang="pt-BR" sz="3000" dirty="0" err="1">
                <a:solidFill>
                  <a:schemeClr val="tx1"/>
                </a:solidFill>
              </a:rPr>
              <a:t>obj</a:t>
            </a:r>
            <a:r>
              <a:rPr lang="pt-BR" sz="3000" dirty="0">
                <a:solidFill>
                  <a:schemeClr val="tx1"/>
                </a:solidFill>
              </a:rPr>
              <a:t>. 40.</a:t>
            </a:r>
            <a:endParaRPr lang="pt-BR" sz="3000" u="none" strike="noStrike" cap="none" dirty="0">
              <a:solidFill>
                <a:schemeClr val="tx1"/>
              </a:solidFill>
              <a:latin typeface="Arial"/>
              <a:ea typeface="Arial"/>
              <a:cs typeface="Arial"/>
              <a:sym typeface="Arial"/>
            </a:endParaRPr>
          </a:p>
          <a:p>
            <a:pPr marL="0" marR="0" lvl="0" indent="0" algn="just" rtl="0">
              <a:lnSpc>
                <a:spcPct val="150000"/>
              </a:lnSpc>
              <a:spcBef>
                <a:spcPts val="0"/>
              </a:spcBef>
              <a:spcAft>
                <a:spcPts val="0"/>
              </a:spcAft>
              <a:buClr>
                <a:schemeClr val="dk1"/>
              </a:buClr>
              <a:buSzPts val="3200"/>
              <a:buFont typeface="Arial"/>
              <a:buNone/>
            </a:pPr>
            <a:endParaRPr lang="pt-BR" sz="3000" b="1" i="1" strike="noStrike" cap="none" dirty="0">
              <a:solidFill>
                <a:schemeClr val="tx1"/>
              </a:solidFill>
            </a:endParaRPr>
          </a:p>
        </p:txBody>
      </p:sp>
      <p:pic>
        <p:nvPicPr>
          <p:cNvPr id="3" name="Imagem 2" descr="Animal com a boca aberta&#10;&#10;Descrição gerada automaticamente com confiança média">
            <a:extLst>
              <a:ext uri="{FF2B5EF4-FFF2-40B4-BE49-F238E27FC236}">
                <a16:creationId xmlns:a16="http://schemas.microsoft.com/office/drawing/2014/main" id="{1317B331-614C-1826-4F62-C31F8A67C12A}"/>
              </a:ext>
            </a:extLst>
          </p:cNvPr>
          <p:cNvPicPr>
            <a:picLocks noChangeAspect="1"/>
          </p:cNvPicPr>
          <p:nvPr/>
        </p:nvPicPr>
        <p:blipFill rotWithShape="1">
          <a:blip r:embed="rId5"/>
          <a:srcRect l="3772" r="18230"/>
          <a:stretch/>
        </p:blipFill>
        <p:spPr>
          <a:xfrm>
            <a:off x="15953312" y="28561746"/>
            <a:ext cx="7340272" cy="6269986"/>
          </a:xfrm>
          <a:prstGeom prst="rect">
            <a:avLst/>
          </a:prstGeom>
        </p:spPr>
      </p:pic>
      <p:pic>
        <p:nvPicPr>
          <p:cNvPr id="6" name="Imagem 5" descr="Pedaço de carne&#10;&#10;Descrição gerada automaticamente com confiança média">
            <a:extLst>
              <a:ext uri="{FF2B5EF4-FFF2-40B4-BE49-F238E27FC236}">
                <a16:creationId xmlns:a16="http://schemas.microsoft.com/office/drawing/2014/main" id="{96749FE1-9451-6E2A-7F8E-0AA2C1691E01}"/>
              </a:ext>
            </a:extLst>
          </p:cNvPr>
          <p:cNvPicPr>
            <a:picLocks noChangeAspect="1"/>
          </p:cNvPicPr>
          <p:nvPr/>
        </p:nvPicPr>
        <p:blipFill rotWithShape="1">
          <a:blip r:embed="rId6"/>
          <a:srcRect t="8450" b="756"/>
          <a:stretch/>
        </p:blipFill>
        <p:spPr>
          <a:xfrm>
            <a:off x="15991412" y="14865994"/>
            <a:ext cx="7214992" cy="9043223"/>
          </a:xfrm>
          <a:prstGeom prst="rect">
            <a:avLst/>
          </a:prstGeom>
        </p:spPr>
      </p:pic>
      <p:pic>
        <p:nvPicPr>
          <p:cNvPr id="8" name="Imagem 7" descr="Animal com a boca aberta&#10;&#10;Descrição gerada automaticamente com confiança média">
            <a:extLst>
              <a:ext uri="{FF2B5EF4-FFF2-40B4-BE49-F238E27FC236}">
                <a16:creationId xmlns:a16="http://schemas.microsoft.com/office/drawing/2014/main" id="{60A62832-1F60-B337-DE37-D3788ADC2B66}"/>
              </a:ext>
            </a:extLst>
          </p:cNvPr>
          <p:cNvPicPr>
            <a:picLocks noChangeAspect="1"/>
          </p:cNvPicPr>
          <p:nvPr/>
        </p:nvPicPr>
        <p:blipFill rotWithShape="1">
          <a:blip r:embed="rId7"/>
          <a:srcRect l="5750" t="7609" r="24906"/>
          <a:stretch/>
        </p:blipFill>
        <p:spPr>
          <a:xfrm rot="16200000">
            <a:off x="22881102" y="15426406"/>
            <a:ext cx="8987570" cy="7978056"/>
          </a:xfrm>
          <a:prstGeom prst="rect">
            <a:avLst/>
          </a:prstGeom>
        </p:spPr>
      </p:pic>
      <p:pic>
        <p:nvPicPr>
          <p:cNvPr id="11" name="Imagem 10" descr="Uma imagem contendo girafa, ao ar livre, água, grupo&#10;&#10;Descrição gerada automaticamente">
            <a:extLst>
              <a:ext uri="{FF2B5EF4-FFF2-40B4-BE49-F238E27FC236}">
                <a16:creationId xmlns:a16="http://schemas.microsoft.com/office/drawing/2014/main" id="{99C594C7-1B6A-6E3F-033F-6E13DDD64B40}"/>
              </a:ext>
            </a:extLst>
          </p:cNvPr>
          <p:cNvPicPr>
            <a:picLocks noChangeAspect="1"/>
          </p:cNvPicPr>
          <p:nvPr/>
        </p:nvPicPr>
        <p:blipFill>
          <a:blip r:embed="rId8"/>
          <a:stretch>
            <a:fillRect/>
          </a:stretch>
        </p:blipFill>
        <p:spPr>
          <a:xfrm>
            <a:off x="23427309" y="28561745"/>
            <a:ext cx="8364605" cy="6273453"/>
          </a:xfrm>
          <a:prstGeom prst="rect">
            <a:avLst/>
          </a:prstGeom>
        </p:spPr>
      </p:pic>
      <p:cxnSp>
        <p:nvCxnSpPr>
          <p:cNvPr id="15" name="Conector de Seta Reta 14">
            <a:extLst>
              <a:ext uri="{FF2B5EF4-FFF2-40B4-BE49-F238E27FC236}">
                <a16:creationId xmlns:a16="http://schemas.microsoft.com/office/drawing/2014/main" id="{F4964159-CA72-37EC-C49B-6113E8A97536}"/>
              </a:ext>
            </a:extLst>
          </p:cNvPr>
          <p:cNvCxnSpPr>
            <a:cxnSpLocks/>
          </p:cNvCxnSpPr>
          <p:nvPr/>
        </p:nvCxnSpPr>
        <p:spPr>
          <a:xfrm flipH="1">
            <a:off x="28724436" y="33528493"/>
            <a:ext cx="419470" cy="26653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de Seta Reta 17">
            <a:extLst>
              <a:ext uri="{FF2B5EF4-FFF2-40B4-BE49-F238E27FC236}">
                <a16:creationId xmlns:a16="http://schemas.microsoft.com/office/drawing/2014/main" id="{34164791-11B4-1DA5-0E08-12E359034989}"/>
              </a:ext>
            </a:extLst>
          </p:cNvPr>
          <p:cNvCxnSpPr>
            <a:cxnSpLocks/>
          </p:cNvCxnSpPr>
          <p:nvPr/>
        </p:nvCxnSpPr>
        <p:spPr>
          <a:xfrm flipH="1">
            <a:off x="26444354" y="33564536"/>
            <a:ext cx="419470" cy="26653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de Seta Reta 18">
            <a:extLst>
              <a:ext uri="{FF2B5EF4-FFF2-40B4-BE49-F238E27FC236}">
                <a16:creationId xmlns:a16="http://schemas.microsoft.com/office/drawing/2014/main" id="{13B8D941-BD05-E148-D35D-A1A69ADE41FB}"/>
              </a:ext>
            </a:extLst>
          </p:cNvPr>
          <p:cNvCxnSpPr>
            <a:cxnSpLocks/>
          </p:cNvCxnSpPr>
          <p:nvPr/>
        </p:nvCxnSpPr>
        <p:spPr>
          <a:xfrm flipH="1">
            <a:off x="27704984" y="29802956"/>
            <a:ext cx="419470" cy="26653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78833C6B-4B26-A16E-0442-A98A0C1C3036}"/>
              </a:ext>
            </a:extLst>
          </p:cNvPr>
          <p:cNvSpPr/>
          <p:nvPr/>
        </p:nvSpPr>
        <p:spPr>
          <a:xfrm>
            <a:off x="22377679" y="23201644"/>
            <a:ext cx="828725" cy="70757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dirty="0">
                <a:solidFill>
                  <a:schemeClr val="bg1"/>
                </a:solidFill>
              </a:rPr>
              <a:t>A</a:t>
            </a:r>
          </a:p>
        </p:txBody>
      </p:sp>
      <p:sp>
        <p:nvSpPr>
          <p:cNvPr id="7" name="Retângulo 6">
            <a:extLst>
              <a:ext uri="{FF2B5EF4-FFF2-40B4-BE49-F238E27FC236}">
                <a16:creationId xmlns:a16="http://schemas.microsoft.com/office/drawing/2014/main" id="{920788A8-FC50-3CFF-E109-113023F58846}"/>
              </a:ext>
            </a:extLst>
          </p:cNvPr>
          <p:cNvSpPr/>
          <p:nvPr/>
        </p:nvSpPr>
        <p:spPr>
          <a:xfrm>
            <a:off x="30535190" y="23201644"/>
            <a:ext cx="828725" cy="70757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dirty="0">
                <a:solidFill>
                  <a:schemeClr val="bg1"/>
                </a:solidFill>
              </a:rPr>
              <a:t>B</a:t>
            </a:r>
          </a:p>
        </p:txBody>
      </p:sp>
      <p:sp>
        <p:nvSpPr>
          <p:cNvPr id="9" name="Retângulo 8">
            <a:extLst>
              <a:ext uri="{FF2B5EF4-FFF2-40B4-BE49-F238E27FC236}">
                <a16:creationId xmlns:a16="http://schemas.microsoft.com/office/drawing/2014/main" id="{AB37469A-C8DC-6A34-6F0F-D874403EE52C}"/>
              </a:ext>
            </a:extLst>
          </p:cNvPr>
          <p:cNvSpPr/>
          <p:nvPr/>
        </p:nvSpPr>
        <p:spPr>
          <a:xfrm>
            <a:off x="22466971" y="34121036"/>
            <a:ext cx="828725" cy="70757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dirty="0">
                <a:solidFill>
                  <a:schemeClr val="bg1"/>
                </a:solidFill>
              </a:rPr>
              <a:t>A</a:t>
            </a:r>
          </a:p>
        </p:txBody>
      </p:sp>
      <p:sp>
        <p:nvSpPr>
          <p:cNvPr id="12" name="Retângulo 11">
            <a:extLst>
              <a:ext uri="{FF2B5EF4-FFF2-40B4-BE49-F238E27FC236}">
                <a16:creationId xmlns:a16="http://schemas.microsoft.com/office/drawing/2014/main" id="{9F576A7B-04E6-28E3-33CA-2E2A7F45FB4E}"/>
              </a:ext>
            </a:extLst>
          </p:cNvPr>
          <p:cNvSpPr/>
          <p:nvPr/>
        </p:nvSpPr>
        <p:spPr>
          <a:xfrm>
            <a:off x="30967763" y="34127625"/>
            <a:ext cx="828725" cy="70757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dirty="0">
                <a:solidFill>
                  <a:schemeClr val="bg1"/>
                </a:solidFill>
              </a:rPr>
              <a:t>B</a:t>
            </a:r>
          </a:p>
        </p:txBody>
      </p:sp>
    </p:spTree>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TotalTime>
  <Words>758</Words>
  <Application>Microsoft Office PowerPoint</Application>
  <PresentationFormat>Personalizar</PresentationFormat>
  <Paragraphs>23</Paragraphs>
  <Slides>1</Slides>
  <Notes>1</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vt:i4>
      </vt:variant>
    </vt:vector>
  </HeadingPairs>
  <TitlesOfParts>
    <vt:vector size="4" baseType="lpstr">
      <vt:lpstr>Calibri</vt:lpstr>
      <vt:lpstr>Arial</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HERBERT_SOUSA</dc:creator>
  <cp:lastModifiedBy>Camila Cordeiro Barbosa</cp:lastModifiedBy>
  <cp:revision>15</cp:revision>
  <dcterms:created xsi:type="dcterms:W3CDTF">2008-08-28T23:11:57Z</dcterms:created>
  <dcterms:modified xsi:type="dcterms:W3CDTF">2024-03-22T20:53:58Z</dcterms:modified>
</cp:coreProperties>
</file>