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399288" cy="432006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607">
          <p15:clr>
            <a:srgbClr val="000000"/>
          </p15:clr>
        </p15:guide>
        <p15:guide id="2" pos="10205">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gOMMVZoBJzeIIHWQwad0wGGNHw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34" y="-2453"/>
      </p:cViewPr>
      <p:guideLst>
        <p:guide orient="horz" pos="13607"/>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presProps" Target="presProps.xml"/><Relationship Id="rId10" Type="http://customschemas.google.com/relationships/presentationmetadata" Target="meta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2227451"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4" name="Google Shape;14;p3"/>
          <p:cNvSpPr txBox="1">
            <a:spLocks noGrp="1"/>
          </p:cNvSpPr>
          <p:nvPr>
            <p:ph type="body" idx="2"/>
          </p:nvPr>
        </p:nvSpPr>
        <p:spPr>
          <a:xfrm>
            <a:off x="16402140"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5" name="Google Shape;15;p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74"/>
        <p:cNvGrpSpPr/>
        <p:nvPr/>
      </p:nvGrpSpPr>
      <p:grpSpPr>
        <a:xfrm>
          <a:off x="0" y="0"/>
          <a:ext cx="0" cy="0"/>
          <a:chOff x="0" y="0"/>
          <a:chExt cx="0" cy="0"/>
        </a:xfrm>
      </p:grpSpPr>
      <p:sp>
        <p:nvSpPr>
          <p:cNvPr id="75" name="Google Shape;75;p13"/>
          <p:cNvSpPr txBox="1">
            <a:spLocks noGrp="1"/>
          </p:cNvSpPr>
          <p:nvPr>
            <p:ph type="ctrTitle"/>
          </p:nvPr>
        </p:nvSpPr>
        <p:spPr>
          <a:xfrm>
            <a:off x="4049911" y="7070108"/>
            <a:ext cx="24299466" cy="15040222"/>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3"/>
          <p:cNvSpPr txBox="1">
            <a:spLocks noGrp="1"/>
          </p:cNvSpPr>
          <p:nvPr>
            <p:ph type="subTitle" idx="1"/>
          </p:nvPr>
        </p:nvSpPr>
        <p:spPr>
          <a:xfrm>
            <a:off x="4049911" y="22690338"/>
            <a:ext cx="24299466" cy="10430151"/>
          </a:xfrm>
          <a:prstGeom prst="rect">
            <a:avLst/>
          </a:prstGeom>
          <a:noFill/>
          <a:ln>
            <a:noFill/>
          </a:ln>
        </p:spPr>
        <p:txBody>
          <a:bodyPr spcFirstLastPara="1" wrap="square" lIns="91425" tIns="45700" rIns="91425" bIns="45700" anchor="t" anchorCtr="0">
            <a:noAutofit/>
          </a:bodyPr>
          <a:lstStyle>
            <a:lvl1pPr lvl="0" algn="ctr">
              <a:lnSpc>
                <a:spcPct val="90000"/>
              </a:lnSpc>
              <a:spcBef>
                <a:spcPts val="2663"/>
              </a:spcBef>
              <a:spcAft>
                <a:spcPts val="0"/>
              </a:spcAft>
              <a:buClr>
                <a:schemeClr val="dk1"/>
              </a:buClr>
              <a:buSzPts val="6378"/>
              <a:buNone/>
              <a:defRPr sz="6378"/>
            </a:lvl1pPr>
            <a:lvl2pPr lvl="1" algn="ctr">
              <a:lnSpc>
                <a:spcPct val="90000"/>
              </a:lnSpc>
              <a:spcBef>
                <a:spcPts val="1325"/>
              </a:spcBef>
              <a:spcAft>
                <a:spcPts val="0"/>
              </a:spcAft>
              <a:buClr>
                <a:schemeClr val="dk1"/>
              </a:buClr>
              <a:buSzPts val="5315"/>
              <a:buNone/>
              <a:defRPr sz="5315"/>
            </a:lvl2pPr>
            <a:lvl3pPr lvl="2" algn="ctr">
              <a:lnSpc>
                <a:spcPct val="90000"/>
              </a:lnSpc>
              <a:spcBef>
                <a:spcPts val="1325"/>
              </a:spcBef>
              <a:spcAft>
                <a:spcPts val="0"/>
              </a:spcAft>
              <a:buClr>
                <a:schemeClr val="dk1"/>
              </a:buClr>
              <a:buSzPts val="4783"/>
              <a:buNone/>
              <a:defRPr sz="4783"/>
            </a:lvl3pPr>
            <a:lvl4pPr lvl="3" algn="ctr">
              <a:lnSpc>
                <a:spcPct val="90000"/>
              </a:lnSpc>
              <a:spcBef>
                <a:spcPts val="1325"/>
              </a:spcBef>
              <a:spcAft>
                <a:spcPts val="0"/>
              </a:spcAft>
              <a:buClr>
                <a:schemeClr val="dk1"/>
              </a:buClr>
              <a:buSzPts val="4252"/>
              <a:buNone/>
              <a:defRPr sz="4252"/>
            </a:lvl4pPr>
            <a:lvl5pPr lvl="4" algn="ctr">
              <a:lnSpc>
                <a:spcPct val="90000"/>
              </a:lnSpc>
              <a:spcBef>
                <a:spcPts val="1325"/>
              </a:spcBef>
              <a:spcAft>
                <a:spcPts val="0"/>
              </a:spcAft>
              <a:buClr>
                <a:schemeClr val="dk1"/>
              </a:buClr>
              <a:buSzPts val="4252"/>
              <a:buNone/>
              <a:defRPr sz="4252"/>
            </a:lvl5pPr>
            <a:lvl6pPr lvl="5" algn="ctr">
              <a:lnSpc>
                <a:spcPct val="90000"/>
              </a:lnSpc>
              <a:spcBef>
                <a:spcPts val="1329"/>
              </a:spcBef>
              <a:spcAft>
                <a:spcPts val="0"/>
              </a:spcAft>
              <a:buClr>
                <a:schemeClr val="dk1"/>
              </a:buClr>
              <a:buSzPts val="4252"/>
              <a:buNone/>
              <a:defRPr sz="4252"/>
            </a:lvl6pPr>
            <a:lvl7pPr lvl="6" algn="ctr">
              <a:lnSpc>
                <a:spcPct val="90000"/>
              </a:lnSpc>
              <a:spcBef>
                <a:spcPts val="1329"/>
              </a:spcBef>
              <a:spcAft>
                <a:spcPts val="0"/>
              </a:spcAft>
              <a:buClr>
                <a:schemeClr val="dk1"/>
              </a:buClr>
              <a:buSzPts val="4252"/>
              <a:buNone/>
              <a:defRPr sz="4252"/>
            </a:lvl7pPr>
            <a:lvl8pPr lvl="7" algn="ctr">
              <a:lnSpc>
                <a:spcPct val="90000"/>
              </a:lnSpc>
              <a:spcBef>
                <a:spcPts val="1329"/>
              </a:spcBef>
              <a:spcAft>
                <a:spcPts val="0"/>
              </a:spcAft>
              <a:buClr>
                <a:schemeClr val="dk1"/>
              </a:buClr>
              <a:buSzPts val="4252"/>
              <a:buNone/>
              <a:defRPr sz="4252"/>
            </a:lvl8pPr>
            <a:lvl9pPr lvl="8" algn="ctr">
              <a:lnSpc>
                <a:spcPct val="90000"/>
              </a:lnSpc>
              <a:spcBef>
                <a:spcPts val="1329"/>
              </a:spcBef>
              <a:spcAft>
                <a:spcPts val="0"/>
              </a:spcAft>
              <a:buClr>
                <a:schemeClr val="dk1"/>
              </a:buClr>
              <a:buSzPts val="4252"/>
              <a:buNone/>
              <a:defRPr sz="4252"/>
            </a:lvl9pPr>
          </a:lstStyle>
          <a:p>
            <a:endParaRPr/>
          </a:p>
        </p:txBody>
      </p:sp>
      <p:sp>
        <p:nvSpPr>
          <p:cNvPr id="77" name="Google Shape;77;p1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rot="5400000">
            <a:off x="8373517" y="17112258"/>
            <a:ext cx="36610544" cy="698609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4"/>
          <p:cNvSpPr txBox="1">
            <a:spLocks noGrp="1"/>
          </p:cNvSpPr>
          <p:nvPr>
            <p:ph type="body" idx="1"/>
          </p:nvPr>
        </p:nvSpPr>
        <p:spPr>
          <a:xfrm rot="5400000">
            <a:off x="-5801172" y="10328657"/>
            <a:ext cx="36610544" cy="2055329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21" name="Google Shape;21;p4"/>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rot="5400000">
            <a:off x="2493962" y="11233150"/>
            <a:ext cx="27411362" cy="279447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27" name="Google Shape;27;p5"/>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6"/>
          <p:cNvSpPr>
            <a:spLocks noGrp="1"/>
          </p:cNvSpPr>
          <p:nvPr>
            <p:ph type="pic" idx="2"/>
          </p:nvPr>
        </p:nvSpPr>
        <p:spPr>
          <a:xfrm>
            <a:off x="13773917" y="6220095"/>
            <a:ext cx="16402140" cy="30700453"/>
          </a:xfrm>
          <a:prstGeom prst="rect">
            <a:avLst/>
          </a:prstGeom>
          <a:noFill/>
          <a:ln>
            <a:noFill/>
          </a:ln>
        </p:spPr>
      </p:sp>
      <p:sp>
        <p:nvSpPr>
          <p:cNvPr id="33" name="Google Shape;33;p6"/>
          <p:cNvSpPr txBox="1">
            <a:spLocks noGrp="1"/>
          </p:cNvSpPr>
          <p:nvPr>
            <p:ph type="body" idx="1"/>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34" name="Google Shape;34;p6"/>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13773917" y="6220095"/>
            <a:ext cx="16402140" cy="30700453"/>
          </a:xfrm>
          <a:prstGeom prst="rect">
            <a:avLst/>
          </a:prstGeom>
          <a:noFill/>
          <a:ln>
            <a:noFill/>
          </a:ln>
        </p:spPr>
        <p:txBody>
          <a:bodyPr spcFirstLastPara="1" wrap="square" lIns="91425" tIns="45700" rIns="91425" bIns="45700" anchor="t" anchorCtr="0">
            <a:noAutofit/>
          </a:bodyPr>
          <a:lstStyle>
            <a:lvl1pPr marL="457200" lvl="0" indent="-768604" algn="l">
              <a:lnSpc>
                <a:spcPct val="90000"/>
              </a:lnSpc>
              <a:spcBef>
                <a:spcPts val="2663"/>
              </a:spcBef>
              <a:spcAft>
                <a:spcPts val="0"/>
              </a:spcAft>
              <a:buClr>
                <a:schemeClr val="dk1"/>
              </a:buClr>
              <a:buSzPts val="8504"/>
              <a:buChar char="•"/>
              <a:defRPr sz="8504"/>
            </a:lvl1pPr>
            <a:lvl2pPr marL="914400" lvl="1" indent="-701103" algn="l">
              <a:lnSpc>
                <a:spcPct val="90000"/>
              </a:lnSpc>
              <a:spcBef>
                <a:spcPts val="1325"/>
              </a:spcBef>
              <a:spcAft>
                <a:spcPts val="0"/>
              </a:spcAft>
              <a:buClr>
                <a:schemeClr val="dk1"/>
              </a:buClr>
              <a:buSzPts val="7441"/>
              <a:buChar char="•"/>
              <a:defRPr sz="7441"/>
            </a:lvl2pPr>
            <a:lvl3pPr marL="1371600" lvl="2" indent="-633603" algn="l">
              <a:lnSpc>
                <a:spcPct val="90000"/>
              </a:lnSpc>
              <a:spcBef>
                <a:spcPts val="1325"/>
              </a:spcBef>
              <a:spcAft>
                <a:spcPts val="0"/>
              </a:spcAft>
              <a:buClr>
                <a:schemeClr val="dk1"/>
              </a:buClr>
              <a:buSzPts val="6378"/>
              <a:buChar char="•"/>
              <a:defRPr sz="6378"/>
            </a:lvl3pPr>
            <a:lvl4pPr marL="1828800" lvl="3" indent="-566102" algn="l">
              <a:lnSpc>
                <a:spcPct val="90000"/>
              </a:lnSpc>
              <a:spcBef>
                <a:spcPts val="1325"/>
              </a:spcBef>
              <a:spcAft>
                <a:spcPts val="0"/>
              </a:spcAft>
              <a:buClr>
                <a:schemeClr val="dk1"/>
              </a:buClr>
              <a:buSzPts val="5315"/>
              <a:buChar char="•"/>
              <a:defRPr sz="5315"/>
            </a:lvl4pPr>
            <a:lvl5pPr marL="2286000" lvl="4" indent="-566102" algn="l">
              <a:lnSpc>
                <a:spcPct val="90000"/>
              </a:lnSpc>
              <a:spcBef>
                <a:spcPts val="1325"/>
              </a:spcBef>
              <a:spcAft>
                <a:spcPts val="0"/>
              </a:spcAft>
              <a:buClr>
                <a:schemeClr val="dk1"/>
              </a:buClr>
              <a:buSzPts val="5315"/>
              <a:buChar char="•"/>
              <a:defRPr sz="5315"/>
            </a:lvl5pPr>
            <a:lvl6pPr marL="2743200" lvl="5" indent="-566102" algn="l">
              <a:lnSpc>
                <a:spcPct val="90000"/>
              </a:lnSpc>
              <a:spcBef>
                <a:spcPts val="1329"/>
              </a:spcBef>
              <a:spcAft>
                <a:spcPts val="0"/>
              </a:spcAft>
              <a:buClr>
                <a:schemeClr val="dk1"/>
              </a:buClr>
              <a:buSzPts val="5315"/>
              <a:buChar char="•"/>
              <a:defRPr sz="5315"/>
            </a:lvl6pPr>
            <a:lvl7pPr marL="3200400" lvl="6" indent="-566102" algn="l">
              <a:lnSpc>
                <a:spcPct val="90000"/>
              </a:lnSpc>
              <a:spcBef>
                <a:spcPts val="1329"/>
              </a:spcBef>
              <a:spcAft>
                <a:spcPts val="0"/>
              </a:spcAft>
              <a:buClr>
                <a:schemeClr val="dk1"/>
              </a:buClr>
              <a:buSzPts val="5315"/>
              <a:buChar char="•"/>
              <a:defRPr sz="5315"/>
            </a:lvl7pPr>
            <a:lvl8pPr marL="3657600" lvl="7" indent="-566102" algn="l">
              <a:lnSpc>
                <a:spcPct val="90000"/>
              </a:lnSpc>
              <a:spcBef>
                <a:spcPts val="1329"/>
              </a:spcBef>
              <a:spcAft>
                <a:spcPts val="0"/>
              </a:spcAft>
              <a:buClr>
                <a:schemeClr val="dk1"/>
              </a:buClr>
              <a:buSzPts val="5315"/>
              <a:buChar char="•"/>
              <a:defRPr sz="5315"/>
            </a:lvl8pPr>
            <a:lvl9pPr marL="4114800" lvl="8" indent="-566102" algn="l">
              <a:lnSpc>
                <a:spcPct val="90000"/>
              </a:lnSpc>
              <a:spcBef>
                <a:spcPts val="1329"/>
              </a:spcBef>
              <a:spcAft>
                <a:spcPts val="0"/>
              </a:spcAft>
              <a:buClr>
                <a:schemeClr val="dk1"/>
              </a:buClr>
              <a:buSzPts val="5315"/>
              <a:buChar char="•"/>
              <a:defRPr sz="5315"/>
            </a:lvl9pPr>
          </a:lstStyle>
          <a:p>
            <a:endParaRPr/>
          </a:p>
        </p:txBody>
      </p:sp>
      <p:sp>
        <p:nvSpPr>
          <p:cNvPr id="40" name="Google Shape;40;p7"/>
          <p:cNvSpPr txBox="1">
            <a:spLocks noGrp="1"/>
          </p:cNvSpPr>
          <p:nvPr>
            <p:ph type="body" idx="2"/>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41" name="Google Shape;41;p7"/>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44"/>
        <p:cNvGrpSpPr/>
        <p:nvPr/>
      </p:nvGrpSpPr>
      <p:grpSpPr>
        <a:xfrm>
          <a:off x="0" y="0"/>
          <a:ext cx="0" cy="0"/>
          <a:chOff x="0" y="0"/>
          <a:chExt cx="0" cy="0"/>
        </a:xfrm>
      </p:grpSpPr>
      <p:sp>
        <p:nvSpPr>
          <p:cNvPr id="45" name="Google Shape;45;p8"/>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9"/>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2231671" y="2300037"/>
            <a:ext cx="27944386" cy="8350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10"/>
          <p:cNvSpPr txBox="1">
            <a:spLocks noGrp="1"/>
          </p:cNvSpPr>
          <p:nvPr>
            <p:ph type="body" idx="1"/>
          </p:nvPr>
        </p:nvSpPr>
        <p:spPr>
          <a:xfrm>
            <a:off x="2231672" y="10590160"/>
            <a:ext cx="13706416"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6" name="Google Shape;56;p10"/>
          <p:cNvSpPr txBox="1">
            <a:spLocks noGrp="1"/>
          </p:cNvSpPr>
          <p:nvPr>
            <p:ph type="body" idx="2"/>
          </p:nvPr>
        </p:nvSpPr>
        <p:spPr>
          <a:xfrm>
            <a:off x="2231672" y="15780233"/>
            <a:ext cx="13706416"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7" name="Google Shape;57;p10"/>
          <p:cNvSpPr txBox="1">
            <a:spLocks noGrp="1"/>
          </p:cNvSpPr>
          <p:nvPr>
            <p:ph type="body" idx="3"/>
          </p:nvPr>
        </p:nvSpPr>
        <p:spPr>
          <a:xfrm>
            <a:off x="16402140" y="10590160"/>
            <a:ext cx="13773917"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8" name="Google Shape;58;p10"/>
          <p:cNvSpPr txBox="1">
            <a:spLocks noGrp="1"/>
          </p:cNvSpPr>
          <p:nvPr>
            <p:ph type="body" idx="4"/>
          </p:nvPr>
        </p:nvSpPr>
        <p:spPr>
          <a:xfrm>
            <a:off x="16402140" y="15780233"/>
            <a:ext cx="13773917"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9" name="Google Shape;59;p10"/>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2210576" y="10770165"/>
            <a:ext cx="27944386" cy="179702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11"/>
          <p:cNvSpPr txBox="1">
            <a:spLocks noGrp="1"/>
          </p:cNvSpPr>
          <p:nvPr>
            <p:ph type="body" idx="1"/>
          </p:nvPr>
        </p:nvSpPr>
        <p:spPr>
          <a:xfrm>
            <a:off x="2210576" y="28910433"/>
            <a:ext cx="27944386" cy="945013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rgbClr val="888888"/>
              </a:buClr>
              <a:buSzPts val="6378"/>
              <a:buNone/>
              <a:defRPr sz="6378">
                <a:solidFill>
                  <a:srgbClr val="888888"/>
                </a:solidFill>
              </a:defRPr>
            </a:lvl1pPr>
            <a:lvl2pPr marL="914400" lvl="1" indent="-228600" algn="l">
              <a:lnSpc>
                <a:spcPct val="90000"/>
              </a:lnSpc>
              <a:spcBef>
                <a:spcPts val="1325"/>
              </a:spcBef>
              <a:spcAft>
                <a:spcPts val="0"/>
              </a:spcAft>
              <a:buClr>
                <a:srgbClr val="888888"/>
              </a:buClr>
              <a:buSzPts val="5315"/>
              <a:buNone/>
              <a:defRPr sz="5315">
                <a:solidFill>
                  <a:srgbClr val="888888"/>
                </a:solidFill>
              </a:defRPr>
            </a:lvl2pPr>
            <a:lvl3pPr marL="1371600" lvl="2" indent="-228600" algn="l">
              <a:lnSpc>
                <a:spcPct val="90000"/>
              </a:lnSpc>
              <a:spcBef>
                <a:spcPts val="1325"/>
              </a:spcBef>
              <a:spcAft>
                <a:spcPts val="0"/>
              </a:spcAft>
              <a:buClr>
                <a:srgbClr val="888888"/>
              </a:buClr>
              <a:buSzPts val="4783"/>
              <a:buNone/>
              <a:defRPr sz="4783">
                <a:solidFill>
                  <a:srgbClr val="888888"/>
                </a:solidFill>
              </a:defRPr>
            </a:lvl3pPr>
            <a:lvl4pPr marL="1828800" lvl="3" indent="-228600" algn="l">
              <a:lnSpc>
                <a:spcPct val="90000"/>
              </a:lnSpc>
              <a:spcBef>
                <a:spcPts val="1325"/>
              </a:spcBef>
              <a:spcAft>
                <a:spcPts val="0"/>
              </a:spcAft>
              <a:buClr>
                <a:srgbClr val="888888"/>
              </a:buClr>
              <a:buSzPts val="4252"/>
              <a:buNone/>
              <a:defRPr sz="4252">
                <a:solidFill>
                  <a:srgbClr val="888888"/>
                </a:solidFill>
              </a:defRPr>
            </a:lvl4pPr>
            <a:lvl5pPr marL="2286000" lvl="4" indent="-228600" algn="l">
              <a:lnSpc>
                <a:spcPct val="90000"/>
              </a:lnSpc>
              <a:spcBef>
                <a:spcPts val="1325"/>
              </a:spcBef>
              <a:spcAft>
                <a:spcPts val="0"/>
              </a:spcAft>
              <a:buClr>
                <a:srgbClr val="888888"/>
              </a:buClr>
              <a:buSzPts val="4252"/>
              <a:buNone/>
              <a:defRPr sz="4252">
                <a:solidFill>
                  <a:srgbClr val="888888"/>
                </a:solidFill>
              </a:defRPr>
            </a:lvl5pPr>
            <a:lvl6pPr marL="2743200" lvl="5" indent="-228600" algn="l">
              <a:lnSpc>
                <a:spcPct val="90000"/>
              </a:lnSpc>
              <a:spcBef>
                <a:spcPts val="1329"/>
              </a:spcBef>
              <a:spcAft>
                <a:spcPts val="0"/>
              </a:spcAft>
              <a:buClr>
                <a:srgbClr val="888888"/>
              </a:buClr>
              <a:buSzPts val="4252"/>
              <a:buNone/>
              <a:defRPr sz="4252">
                <a:solidFill>
                  <a:srgbClr val="888888"/>
                </a:solidFill>
              </a:defRPr>
            </a:lvl6pPr>
            <a:lvl7pPr marL="3200400" lvl="6" indent="-228600" algn="l">
              <a:lnSpc>
                <a:spcPct val="90000"/>
              </a:lnSpc>
              <a:spcBef>
                <a:spcPts val="1329"/>
              </a:spcBef>
              <a:spcAft>
                <a:spcPts val="0"/>
              </a:spcAft>
              <a:buClr>
                <a:srgbClr val="888888"/>
              </a:buClr>
              <a:buSzPts val="4252"/>
              <a:buNone/>
              <a:defRPr sz="4252">
                <a:solidFill>
                  <a:srgbClr val="888888"/>
                </a:solidFill>
              </a:defRPr>
            </a:lvl7pPr>
            <a:lvl8pPr marL="3657600" lvl="7" indent="-228600" algn="l">
              <a:lnSpc>
                <a:spcPct val="90000"/>
              </a:lnSpc>
              <a:spcBef>
                <a:spcPts val="1329"/>
              </a:spcBef>
              <a:spcAft>
                <a:spcPts val="0"/>
              </a:spcAft>
              <a:buClr>
                <a:srgbClr val="888888"/>
              </a:buClr>
              <a:buSzPts val="4252"/>
              <a:buNone/>
              <a:defRPr sz="4252">
                <a:solidFill>
                  <a:srgbClr val="888888"/>
                </a:solidFill>
              </a:defRPr>
            </a:lvl8pPr>
            <a:lvl9pPr marL="4114800" lvl="8" indent="-228600" algn="l">
              <a:lnSpc>
                <a:spcPct val="90000"/>
              </a:lnSpc>
              <a:spcBef>
                <a:spcPts val="1329"/>
              </a:spcBef>
              <a:spcAft>
                <a:spcPts val="0"/>
              </a:spcAft>
              <a:buClr>
                <a:srgbClr val="888888"/>
              </a:buClr>
              <a:buSzPts val="4252"/>
              <a:buNone/>
              <a:defRPr sz="4252">
                <a:solidFill>
                  <a:srgbClr val="888888"/>
                </a:solidFill>
              </a:defRPr>
            </a:lvl9pPr>
          </a:lstStyle>
          <a:p>
            <a:endParaRPr/>
          </a:p>
        </p:txBody>
      </p:sp>
      <p:sp>
        <p:nvSpPr>
          <p:cNvPr id="65" name="Google Shape;65;p11"/>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9pPr>
          </a:lstStyle>
          <a:p>
            <a:endParaRPr/>
          </a:p>
        </p:txBody>
      </p:sp>
      <p:sp>
        <p:nvSpPr>
          <p:cNvPr id="7" name="Google Shape;7;p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marR="0" lvl="0" indent="-698500" algn="l" rtl="0">
              <a:lnSpc>
                <a:spcPct val="90000"/>
              </a:lnSpc>
              <a:spcBef>
                <a:spcPts val="2663"/>
              </a:spcBef>
              <a:spcAft>
                <a:spcPts val="0"/>
              </a:spcAft>
              <a:buClr>
                <a:schemeClr val="dk1"/>
              </a:buClr>
              <a:buSzPts val="7400"/>
              <a:buFont typeface="Arial"/>
              <a:buChar char="•"/>
              <a:defRPr sz="7400" b="0" i="0" u="none" strike="noStrike" cap="none">
                <a:solidFill>
                  <a:schemeClr val="dk1"/>
                </a:solidFill>
                <a:latin typeface="Calibri"/>
                <a:ea typeface="Calibri"/>
                <a:cs typeface="Calibri"/>
                <a:sym typeface="Calibri"/>
              </a:defRPr>
            </a:lvl1pPr>
            <a:lvl2pPr marL="914400" marR="0" lvl="1" indent="-628650" algn="l" rtl="0">
              <a:lnSpc>
                <a:spcPct val="90000"/>
              </a:lnSpc>
              <a:spcBef>
                <a:spcPts val="1325"/>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2pPr>
            <a:lvl3pPr marL="1371600" marR="0" lvl="2" indent="-565150" algn="l" rtl="0">
              <a:lnSpc>
                <a:spcPct val="90000"/>
              </a:lnSpc>
              <a:spcBef>
                <a:spcPts val="1325"/>
              </a:spcBef>
              <a:spcAft>
                <a:spcPts val="0"/>
              </a:spcAft>
              <a:buClr>
                <a:schemeClr val="dk1"/>
              </a:buClr>
              <a:buSzPts val="5300"/>
              <a:buFont typeface="Arial"/>
              <a:buChar char="•"/>
              <a:defRPr sz="5300" b="0" i="0" u="none" strike="noStrike" cap="none">
                <a:solidFill>
                  <a:schemeClr val="dk1"/>
                </a:solidFill>
                <a:latin typeface="Calibri"/>
                <a:ea typeface="Calibri"/>
                <a:cs typeface="Calibri"/>
                <a:sym typeface="Calibri"/>
              </a:defRPr>
            </a:lvl3pPr>
            <a:lvl4pPr marL="1828800" marR="0" lvl="3"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4pPr>
            <a:lvl5pPr marL="2286000" marR="0" lvl="4"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5pPr>
            <a:lvl6pPr marL="2743200" marR="0" lvl="5"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6pPr>
            <a:lvl7pPr marL="3200400" marR="0" lvl="6"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7pPr>
            <a:lvl8pPr marL="3657600" marR="0" lvl="7"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8pPr>
            <a:lvl9pPr marL="4114800" marR="0" lvl="8"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31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
          <p:cNvSpPr txBox="1"/>
          <p:nvPr/>
        </p:nvSpPr>
        <p:spPr>
          <a:xfrm>
            <a:off x="2049462" y="6011416"/>
            <a:ext cx="28803600" cy="1337990"/>
          </a:xfrm>
          <a:prstGeom prst="rect">
            <a:avLst/>
          </a:prstGeom>
          <a:noFill/>
          <a:ln>
            <a:noFill/>
          </a:ln>
        </p:spPr>
        <p:txBody>
          <a:bodyPr spcFirstLastPara="1" wrap="square" lIns="105850" tIns="52925" rIns="105850" bIns="52925" anchor="ctr" anchorCtr="0">
            <a:spAutoFit/>
          </a:bodyPr>
          <a:lstStyle/>
          <a:p>
            <a:pPr marL="0" marR="0" lvl="0" indent="0" algn="ctr" rtl="0">
              <a:lnSpc>
                <a:spcPct val="100000"/>
              </a:lnSpc>
              <a:spcBef>
                <a:spcPts val="0"/>
              </a:spcBef>
              <a:spcAft>
                <a:spcPts val="0"/>
              </a:spcAft>
              <a:buClr>
                <a:schemeClr val="dk1"/>
              </a:buClr>
              <a:buSzPts val="4000"/>
              <a:buFont typeface="Arial"/>
              <a:buNone/>
            </a:pPr>
            <a:r>
              <a:rPr lang="pt-BR" sz="4000" b="1" i="0" u="none" strike="noStrike" cap="all" dirty="0">
                <a:solidFill>
                  <a:schemeClr val="dk1"/>
                </a:solidFill>
                <a:latin typeface="Arial"/>
                <a:ea typeface="Arial"/>
                <a:cs typeface="Arial"/>
                <a:sym typeface="Arial"/>
              </a:rPr>
              <a:t>Caracterização microbiológica e perfis de sensibilidade a antibióticos em leite </a:t>
            </a:r>
            <a:r>
              <a:rPr lang="pt-BR" sz="4000" b="1" i="0" u="none" strike="noStrike" cap="all" dirty="0" err="1">
                <a:solidFill>
                  <a:schemeClr val="dk1"/>
                </a:solidFill>
                <a:latin typeface="Arial"/>
                <a:ea typeface="Arial"/>
                <a:cs typeface="Arial"/>
                <a:sym typeface="Arial"/>
              </a:rPr>
              <a:t>mastítico</a:t>
            </a:r>
            <a:r>
              <a:rPr lang="pt-BR" sz="4000" b="1" i="0" u="none" strike="noStrike" cap="all" dirty="0">
                <a:solidFill>
                  <a:schemeClr val="dk1"/>
                </a:solidFill>
                <a:latin typeface="Arial"/>
                <a:ea typeface="Arial"/>
                <a:cs typeface="Arial"/>
                <a:sym typeface="Arial"/>
              </a:rPr>
              <a:t> de vacas leiteiras do Norte do Estado de Táchira-Venezuela.</a:t>
            </a:r>
            <a:endParaRPr lang="pt-BR" cap="all" dirty="0"/>
          </a:p>
        </p:txBody>
      </p:sp>
      <p:sp>
        <p:nvSpPr>
          <p:cNvPr id="88" name="Google Shape;88;p1"/>
          <p:cNvSpPr txBox="1"/>
          <p:nvPr/>
        </p:nvSpPr>
        <p:spPr>
          <a:xfrm>
            <a:off x="2049462" y="7721112"/>
            <a:ext cx="28803600" cy="845547"/>
          </a:xfrm>
          <a:prstGeom prst="rect">
            <a:avLst/>
          </a:prstGeom>
          <a:noFill/>
          <a:ln>
            <a:noFill/>
          </a:ln>
        </p:spPr>
        <p:txBody>
          <a:bodyPr spcFirstLastPara="1" wrap="square" lIns="105850" tIns="52925" rIns="105850" bIns="52925" anchor="ctr" anchorCtr="0">
            <a:spAutoFit/>
          </a:bodyPr>
          <a:lstStyle/>
          <a:p>
            <a:pPr marL="0" marR="0" lvl="0" indent="0" algn="ctr" rtl="0">
              <a:lnSpc>
                <a:spcPct val="150000"/>
              </a:lnSpc>
              <a:spcBef>
                <a:spcPts val="0"/>
              </a:spcBef>
              <a:spcAft>
                <a:spcPts val="0"/>
              </a:spcAft>
              <a:buClr>
                <a:schemeClr val="dk1"/>
              </a:buClr>
              <a:buSzPts val="3200"/>
              <a:buFont typeface="Arial"/>
              <a:buNone/>
            </a:pPr>
            <a:r>
              <a:rPr lang="pt-BR" sz="3200" b="0" i="0" u="none" strike="noStrike" cap="none" dirty="0" err="1">
                <a:solidFill>
                  <a:schemeClr val="dk1"/>
                </a:solidFill>
                <a:latin typeface="Arial"/>
                <a:ea typeface="Arial"/>
                <a:cs typeface="Arial"/>
                <a:sym typeface="Arial"/>
              </a:rPr>
              <a:t>María</a:t>
            </a:r>
            <a:r>
              <a:rPr lang="pt-BR" sz="3200" b="0" i="0" u="none" strike="noStrike" cap="none" dirty="0">
                <a:solidFill>
                  <a:schemeClr val="dk1"/>
                </a:solidFill>
                <a:latin typeface="Arial"/>
                <a:ea typeface="Arial"/>
                <a:cs typeface="Arial"/>
                <a:sym typeface="Arial"/>
              </a:rPr>
              <a:t> Evelyn </a:t>
            </a:r>
            <a:r>
              <a:rPr lang="pt-BR" sz="3200" b="0" i="0" u="none" strike="noStrike" cap="none" dirty="0" err="1">
                <a:solidFill>
                  <a:schemeClr val="dk1"/>
                </a:solidFill>
                <a:latin typeface="Arial"/>
                <a:ea typeface="Arial"/>
                <a:cs typeface="Arial"/>
                <a:sym typeface="Arial"/>
              </a:rPr>
              <a:t>Alviarez</a:t>
            </a:r>
            <a:r>
              <a:rPr lang="pt-BR" sz="3200" b="0" i="0" u="none" strike="noStrike" cap="none" dirty="0">
                <a:solidFill>
                  <a:schemeClr val="dk1"/>
                </a:solidFill>
                <a:latin typeface="Arial"/>
                <a:ea typeface="Arial"/>
                <a:cs typeface="Arial"/>
                <a:sym typeface="Arial"/>
              </a:rPr>
              <a:t> 1, Natalia </a:t>
            </a:r>
            <a:r>
              <a:rPr lang="pt-BR" sz="3200" b="0" i="0" u="none" strike="noStrike" cap="none" dirty="0" err="1">
                <a:solidFill>
                  <a:schemeClr val="dk1"/>
                </a:solidFill>
                <a:latin typeface="Arial"/>
                <a:ea typeface="Arial"/>
                <a:cs typeface="Arial"/>
                <a:sym typeface="Arial"/>
              </a:rPr>
              <a:t>Sosa</a:t>
            </a:r>
            <a:r>
              <a:rPr lang="pt-BR" sz="3200" b="0" i="0" u="none" strike="noStrike" cap="none" dirty="0">
                <a:solidFill>
                  <a:schemeClr val="dk1"/>
                </a:solidFill>
                <a:latin typeface="Arial"/>
                <a:ea typeface="Arial"/>
                <a:cs typeface="Arial"/>
                <a:sym typeface="Arial"/>
              </a:rPr>
              <a:t> 1, </a:t>
            </a:r>
            <a:r>
              <a:rPr lang="pt-BR" sz="3200" b="0" i="0" u="none" strike="noStrike" cap="none" dirty="0" err="1">
                <a:solidFill>
                  <a:schemeClr val="dk1"/>
                </a:solidFill>
                <a:latin typeface="Arial"/>
                <a:ea typeface="Arial"/>
                <a:cs typeface="Arial"/>
                <a:sym typeface="Arial"/>
              </a:rPr>
              <a:t>Magaly</a:t>
            </a:r>
            <a:r>
              <a:rPr lang="pt-BR" sz="3200" b="0" i="0" u="none" strike="noStrike" cap="none" dirty="0">
                <a:solidFill>
                  <a:schemeClr val="dk1"/>
                </a:solidFill>
                <a:latin typeface="Arial"/>
                <a:ea typeface="Arial"/>
                <a:cs typeface="Arial"/>
                <a:sym typeface="Arial"/>
              </a:rPr>
              <a:t> Valero 1 e </a:t>
            </a:r>
            <a:r>
              <a:rPr lang="pt-BR" sz="3200" b="0" i="0" u="sng" strike="noStrike" cap="none" dirty="0">
                <a:solidFill>
                  <a:schemeClr val="dk1"/>
                </a:solidFill>
                <a:latin typeface="Arial"/>
                <a:ea typeface="Arial"/>
                <a:cs typeface="Arial"/>
                <a:sym typeface="Arial"/>
              </a:rPr>
              <a:t>Datty Rosales-Zambrano 2</a:t>
            </a:r>
            <a:r>
              <a:rPr lang="pt-BR" sz="3200" b="0" i="0" u="none" strike="noStrike" cap="none" dirty="0">
                <a:solidFill>
                  <a:schemeClr val="dk1"/>
                </a:solidFill>
                <a:latin typeface="Arial"/>
                <a:ea typeface="Arial"/>
                <a:cs typeface="Arial"/>
                <a:sym typeface="Arial"/>
              </a:rPr>
              <a:t>. </a:t>
            </a:r>
            <a:endParaRPr lang="pt-BR" dirty="0"/>
          </a:p>
        </p:txBody>
      </p:sp>
      <p:sp>
        <p:nvSpPr>
          <p:cNvPr id="89" name="Google Shape;89;p1"/>
          <p:cNvSpPr txBox="1"/>
          <p:nvPr/>
        </p:nvSpPr>
        <p:spPr>
          <a:xfrm>
            <a:off x="1966277" y="11469310"/>
            <a:ext cx="13314362" cy="23097793"/>
          </a:xfrm>
          <a:prstGeom prst="rect">
            <a:avLst/>
          </a:prstGeom>
          <a:no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INTRODUÇÃO </a:t>
            </a:r>
            <a:endParaRPr dirty="0"/>
          </a:p>
          <a:p>
            <a:pPr marL="0" marR="0" lvl="0" indent="0" algn="just" rtl="0">
              <a:lnSpc>
                <a:spcPct val="150000"/>
              </a:lnSpc>
              <a:spcBef>
                <a:spcPts val="0"/>
              </a:spcBef>
              <a:spcAft>
                <a:spcPts val="0"/>
              </a:spcAft>
              <a:buClr>
                <a:schemeClr val="dk1"/>
              </a:buClr>
              <a:buSzPts val="3200"/>
              <a:buFont typeface="Arial"/>
              <a:buNone/>
            </a:pPr>
            <a:endParaRPr dirty="0"/>
          </a:p>
          <a:p>
            <a:pPr marL="0" marR="0" lvl="0" indent="0" algn="just" rtl="0">
              <a:lnSpc>
                <a:spcPct val="150000"/>
              </a:lnSpc>
              <a:spcBef>
                <a:spcPts val="0"/>
              </a:spcBef>
              <a:spcAft>
                <a:spcPts val="0"/>
              </a:spcAft>
              <a:buClr>
                <a:schemeClr val="dk1"/>
              </a:buClr>
              <a:buSzPts val="3200"/>
              <a:buFont typeface="Arial"/>
              <a:buNone/>
            </a:pPr>
            <a:r>
              <a:rPr lang="pt-BR" sz="3200" b="1" i="1" u="none" strike="noStrike" cap="none" dirty="0">
                <a:solidFill>
                  <a:schemeClr val="dk1"/>
                </a:solidFill>
                <a:latin typeface="Arial"/>
                <a:ea typeface="Arial"/>
                <a:cs typeface="Arial"/>
                <a:sym typeface="Arial"/>
              </a:rPr>
              <a:t>A mastite bovina (MB) é uma das condições patológicas mais prevalentes em bovinos leiteiros. Estudos de prevalência nas áreas leiteiras da Venezuela refletem que se trata de um problema com impacto na saúde bovina em sistemas leiteiros representados principalmente por pequenos produtores com ordenha manual.</a:t>
            </a:r>
          </a:p>
          <a:p>
            <a:pPr marL="0" marR="0" lvl="0" indent="0" algn="just" rtl="0">
              <a:lnSpc>
                <a:spcPct val="150000"/>
              </a:lnSpc>
              <a:spcBef>
                <a:spcPts val="0"/>
              </a:spcBef>
              <a:spcAft>
                <a:spcPts val="0"/>
              </a:spcAft>
              <a:buClr>
                <a:schemeClr val="dk1"/>
              </a:buClr>
              <a:buSzPts val="3200"/>
              <a:buFont typeface="Arial"/>
              <a:buNone/>
            </a:pPr>
            <a:endParaRPr sz="30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OBJETIVO </a:t>
            </a:r>
            <a:endParaRPr sz="32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000"/>
              <a:buFont typeface="Arial"/>
              <a:buNone/>
            </a:pPr>
            <a:r>
              <a:rPr lang="pt-BR" sz="3200" b="1" i="1" u="none" strike="noStrike" cap="none" dirty="0">
                <a:solidFill>
                  <a:schemeClr val="dk1"/>
                </a:solidFill>
                <a:latin typeface="Arial"/>
                <a:ea typeface="Arial"/>
                <a:cs typeface="Arial"/>
                <a:sym typeface="Arial"/>
              </a:rPr>
              <a:t>Com base no exposto, propôs-se caracterizar as cepas bacterianas dos casos de MB em fazendas do norte do Estado de Táchira que apresentavam CMT positivo ou sinais de mastite clínica</a:t>
            </a:r>
          </a:p>
          <a:p>
            <a:pPr marL="0" marR="0" lvl="0" indent="0" algn="just" rtl="0">
              <a:lnSpc>
                <a:spcPct val="150000"/>
              </a:lnSpc>
              <a:spcBef>
                <a:spcPts val="0"/>
              </a:spcBef>
              <a:spcAft>
                <a:spcPts val="0"/>
              </a:spcAft>
              <a:buClr>
                <a:schemeClr val="dk1"/>
              </a:buClr>
              <a:buSzPts val="3000"/>
              <a:buFont typeface="Arial"/>
              <a:buNone/>
            </a:pPr>
            <a:endParaRPr sz="30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MATERIAL E MÉTODOS </a:t>
            </a:r>
          </a:p>
          <a:p>
            <a:pPr marL="0" marR="0" lvl="0" indent="0" algn="just" rtl="0">
              <a:lnSpc>
                <a:spcPct val="150000"/>
              </a:lnSpc>
              <a:spcBef>
                <a:spcPts val="0"/>
              </a:spcBef>
              <a:spcAft>
                <a:spcPts val="0"/>
              </a:spcAft>
              <a:buClr>
                <a:schemeClr val="dk1"/>
              </a:buClr>
              <a:buSzPts val="3600"/>
              <a:buFont typeface="Arial"/>
              <a:buNone/>
            </a:pPr>
            <a:r>
              <a:rPr lang="pt-BR" sz="3200" b="1" i="1" kern="100" dirty="0">
                <a:latin typeface="+mn-lt"/>
                <a:ea typeface="Calibri" panose="020F0502020204030204" pitchFamily="34" charset="0"/>
                <a:cs typeface="Times New Roman" panose="02020603050405020304" pitchFamily="18" charset="0"/>
              </a:rPr>
              <a:t>As demonstrações de leite foram obtidas através do pedido mecânico ou manual em bovinos lactantes e com o primeiro parto. Se o teste de mastite da Califórnia for realizado, qual será um critério de inclusão para a realização dos testes microbiológicos pertinentes. F</a:t>
            </a:r>
            <a:r>
              <a:rPr lang="pt-BR" sz="3200" b="1" i="1" kern="100" dirty="0">
                <a:effectLst/>
                <a:latin typeface="+mn-lt"/>
                <a:ea typeface="Calibri" panose="020F0502020204030204" pitchFamily="34" charset="0"/>
                <a:cs typeface="Times New Roman" panose="02020603050405020304" pitchFamily="18" charset="0"/>
              </a:rPr>
              <a:t>oram encaminhados ao Laboratório VATCA e à Bacteriologia “Roberto </a:t>
            </a:r>
            <a:r>
              <a:rPr lang="pt-BR" sz="3200" b="1" i="1" kern="100" dirty="0" err="1">
                <a:effectLst/>
                <a:latin typeface="+mn-lt"/>
                <a:ea typeface="Calibri" panose="020F0502020204030204" pitchFamily="34" charset="0"/>
                <a:cs typeface="Times New Roman" panose="02020603050405020304" pitchFamily="18" charset="0"/>
              </a:rPr>
              <a:t>Gabaldón</a:t>
            </a:r>
            <a:r>
              <a:rPr lang="pt-BR" sz="3200" b="1" i="1" kern="100" dirty="0">
                <a:effectLst/>
                <a:latin typeface="+mn-lt"/>
                <a:ea typeface="Calibri" panose="020F0502020204030204" pitchFamily="34" charset="0"/>
                <a:cs typeface="Times New Roman" panose="02020603050405020304" pitchFamily="18" charset="0"/>
              </a:rPr>
              <a:t>”. Laboratório ULA, no </a:t>
            </a:r>
            <a:r>
              <a:rPr lang="pt-BR" sz="3200" b="1" i="1" kern="100" dirty="0" err="1">
                <a:effectLst/>
                <a:latin typeface="+mn-lt"/>
                <a:ea typeface="Calibri" panose="020F0502020204030204" pitchFamily="34" charset="0"/>
                <a:cs typeface="Times New Roman" panose="02020603050405020304" pitchFamily="18" charset="0"/>
              </a:rPr>
              <a:t>No</a:t>
            </a:r>
            <a:r>
              <a:rPr lang="pt-BR" sz="3200" b="1" i="1" kern="100" dirty="0">
                <a:effectLst/>
                <a:latin typeface="+mn-lt"/>
                <a:ea typeface="Calibri" panose="020F0502020204030204" pitchFamily="34" charset="0"/>
                <a:cs typeface="Times New Roman" panose="02020603050405020304" pitchFamily="18" charset="0"/>
              </a:rPr>
              <a:t> 1º semestre de 2023, um total de 67 amostras de leite foram submetidas ao isolamento e determinação de sensibilidade a antibióticos, utilizando bacteriologia convencional (foi realizada a </a:t>
            </a:r>
            <a:r>
              <a:rPr lang="pt-BR" sz="3200" b="1" i="1" kern="100" dirty="0" err="1">
                <a:effectLst/>
                <a:latin typeface="+mn-lt"/>
                <a:ea typeface="Calibri" panose="020F0502020204030204" pitchFamily="34" charset="0"/>
                <a:cs typeface="Times New Roman" panose="02020603050405020304" pitchFamily="18" charset="0"/>
              </a:rPr>
              <a:t>siembra</a:t>
            </a:r>
            <a:r>
              <a:rPr lang="pt-BR" sz="3200" b="1" i="1" kern="100" dirty="0">
                <a:effectLst/>
                <a:latin typeface="+mn-lt"/>
                <a:ea typeface="Calibri" panose="020F0502020204030204" pitchFamily="34" charset="0"/>
                <a:cs typeface="Times New Roman" panose="02020603050405020304" pitchFamily="18" charset="0"/>
              </a:rPr>
              <a:t> e inoculação da mostra em Agar Sangre, Manitol </a:t>
            </a:r>
            <a:r>
              <a:rPr lang="pt-BR" sz="3200" b="1" i="1" kern="100" dirty="0" err="1">
                <a:effectLst/>
                <a:latin typeface="+mn-lt"/>
                <a:ea typeface="Calibri" panose="020F0502020204030204" pitchFamily="34" charset="0"/>
                <a:cs typeface="Times New Roman" panose="02020603050405020304" pitchFamily="18" charset="0"/>
              </a:rPr>
              <a:t>Salado</a:t>
            </a:r>
            <a:r>
              <a:rPr lang="pt-BR" sz="3200" b="1" i="1" kern="100" dirty="0">
                <a:effectLst/>
                <a:latin typeface="+mn-lt"/>
                <a:ea typeface="Calibri" panose="020F0502020204030204" pitchFamily="34" charset="0"/>
                <a:cs typeface="Times New Roman" panose="02020603050405020304" pitchFamily="18" charset="0"/>
              </a:rPr>
              <a:t> e Agar Mac </a:t>
            </a:r>
            <a:r>
              <a:rPr lang="pt-BR" sz="3200" b="1" i="1" kern="100" dirty="0" err="1">
                <a:effectLst/>
                <a:latin typeface="+mn-lt"/>
                <a:ea typeface="Calibri" panose="020F0502020204030204" pitchFamily="34" charset="0"/>
                <a:cs typeface="Times New Roman" panose="02020603050405020304" pitchFamily="18" charset="0"/>
              </a:rPr>
              <a:t>Conkey</a:t>
            </a:r>
            <a:r>
              <a:rPr lang="pt-BR" sz="3200" b="1" i="1" kern="100" dirty="0">
                <a:latin typeface="+mn-lt"/>
                <a:ea typeface="Calibri" panose="020F0502020204030204" pitchFamily="34" charset="0"/>
                <a:cs typeface="Times New Roman" panose="02020603050405020304" pitchFamily="18" charset="0"/>
              </a:rPr>
              <a:t>)</a:t>
            </a:r>
            <a:r>
              <a:rPr lang="pt-BR" sz="3200" b="1" i="1" kern="100" dirty="0">
                <a:effectLst/>
                <a:latin typeface="+mn-lt"/>
                <a:ea typeface="Calibri" panose="020F0502020204030204" pitchFamily="34" charset="0"/>
                <a:cs typeface="Times New Roman" panose="02020603050405020304" pitchFamily="18" charset="0"/>
              </a:rPr>
              <a:t> e a técnica de Kirby Bauer para perfis de sensibilidade. </a:t>
            </a:r>
            <a:endParaRPr lang="es-VE" sz="3200" b="1" i="1" kern="100" dirty="0">
              <a:effectLst/>
              <a:latin typeface="+mn-lt"/>
              <a:ea typeface="Calibri" panose="020F0502020204030204" pitchFamily="34" charset="0"/>
              <a:cs typeface="Times New Roman" panose="02020603050405020304" pitchFamily="18" charset="0"/>
            </a:endParaRPr>
          </a:p>
          <a:p>
            <a:pPr marL="0" marR="0" lvl="0" indent="0" algn="just" rtl="0">
              <a:lnSpc>
                <a:spcPct val="150000"/>
              </a:lnSpc>
              <a:spcBef>
                <a:spcPts val="0"/>
              </a:spcBef>
              <a:spcAft>
                <a:spcPts val="0"/>
              </a:spcAft>
              <a:buClr>
                <a:schemeClr val="dk1"/>
              </a:buClr>
              <a:buSzPts val="3400"/>
              <a:buFont typeface="Arial"/>
              <a:buNone/>
            </a:pPr>
            <a:endParaRPr lang="es-VE" dirty="0"/>
          </a:p>
          <a:p>
            <a:pPr marL="0" marR="0" lvl="0" indent="0" algn="just" rtl="0">
              <a:lnSpc>
                <a:spcPct val="150000"/>
              </a:lnSpc>
              <a:spcBef>
                <a:spcPts val="0"/>
              </a:spcBef>
              <a:spcAft>
                <a:spcPts val="0"/>
              </a:spcAft>
              <a:buClr>
                <a:schemeClr val="dk1"/>
              </a:buClr>
              <a:buSzPts val="3200"/>
              <a:buFont typeface="Arial"/>
              <a:buNone/>
            </a:pPr>
            <a:endParaRPr sz="32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endParaRPr sz="32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r>
              <a:rPr lang="en-US" sz="3200" b="1" i="1" u="none" strike="noStrike" cap="none" dirty="0">
                <a:solidFill>
                  <a:schemeClr val="dk1"/>
                </a:solidFill>
                <a:latin typeface="Arial"/>
                <a:ea typeface="Arial"/>
                <a:cs typeface="Arial"/>
                <a:sym typeface="Arial"/>
              </a:rPr>
              <a:t>.</a:t>
            </a:r>
            <a:endParaRPr sz="32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          </a:t>
            </a:r>
            <a:endParaRPr dirty="0"/>
          </a:p>
        </p:txBody>
      </p:sp>
      <p:sp>
        <p:nvSpPr>
          <p:cNvPr id="90" name="Google Shape;90;p1"/>
          <p:cNvSpPr txBox="1"/>
          <p:nvPr/>
        </p:nvSpPr>
        <p:spPr>
          <a:xfrm>
            <a:off x="16198055" y="11390106"/>
            <a:ext cx="13314300" cy="28853215"/>
          </a:xfrm>
          <a:prstGeom prst="rect">
            <a:avLst/>
          </a:prstGeom>
          <a:solidFill>
            <a:schemeClr val="lt1"/>
          </a:solid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RESULTADOS E DISCUSSÃO </a:t>
            </a:r>
            <a:endParaRPr sz="3600" b="0" i="0" u="none" strike="noStrike" cap="none" dirty="0">
              <a:solidFill>
                <a:schemeClr val="dk1"/>
              </a:solidFill>
              <a:latin typeface="Arial"/>
              <a:ea typeface="Arial"/>
              <a:cs typeface="Arial"/>
              <a:sym typeface="Arial"/>
            </a:endParaRPr>
          </a:p>
          <a:p>
            <a:pPr algn="just">
              <a:lnSpc>
                <a:spcPct val="150000"/>
              </a:lnSpc>
              <a:buClr>
                <a:schemeClr val="dk1"/>
              </a:buClr>
              <a:buSzPts val="3000"/>
            </a:pPr>
            <a:r>
              <a:rPr lang="pt-BR" sz="3200" b="1" i="1" kern="100" dirty="0">
                <a:effectLst/>
                <a:latin typeface="+mn-lt"/>
                <a:ea typeface="Calibri" panose="020F0502020204030204" pitchFamily="34" charset="0"/>
                <a:cs typeface="Times New Roman" panose="02020603050405020304" pitchFamily="18" charset="0"/>
              </a:rPr>
              <a:t>36 amostras (53,73%) tiveram cultura positiva e 31 (46,26%) cultura negativa, caracterizadas da seguinte forma: 33,33% (12/36) Streptococcus </a:t>
            </a:r>
            <a:r>
              <a:rPr lang="pt-BR" sz="3200" b="1" i="1" kern="100" dirty="0" err="1">
                <a:effectLst/>
                <a:latin typeface="+mn-lt"/>
                <a:ea typeface="Calibri" panose="020F0502020204030204" pitchFamily="34" charset="0"/>
                <a:cs typeface="Times New Roman" panose="02020603050405020304" pitchFamily="18" charset="0"/>
              </a:rPr>
              <a:t>sp</a:t>
            </a:r>
            <a:r>
              <a:rPr lang="pt-BR" sz="3200" b="1" i="1" kern="100" dirty="0">
                <a:effectLst/>
                <a:latin typeface="+mn-lt"/>
                <a:ea typeface="Calibri" panose="020F0502020204030204" pitchFamily="34" charset="0"/>
                <a:cs typeface="Times New Roman" panose="02020603050405020304" pitchFamily="18" charset="0"/>
              </a:rPr>
              <a:t>; 25,0% (9/36) </a:t>
            </a:r>
            <a:r>
              <a:rPr lang="pt-BR" sz="3200" b="1" i="1" kern="100" dirty="0" err="1">
                <a:effectLst/>
                <a:latin typeface="+mn-lt"/>
                <a:ea typeface="Calibri" panose="020F0502020204030204" pitchFamily="34" charset="0"/>
                <a:cs typeface="Times New Roman" panose="02020603050405020304" pitchFamily="18" charset="0"/>
              </a:rPr>
              <a:t>Staphylococcus</a:t>
            </a:r>
            <a:r>
              <a:rPr lang="pt-BR" sz="3200" b="1" i="1" kern="100" dirty="0">
                <a:effectLst/>
                <a:latin typeface="+mn-lt"/>
                <a:ea typeface="Calibri" panose="020F0502020204030204" pitchFamily="34" charset="0"/>
                <a:cs typeface="Times New Roman" panose="02020603050405020304" pitchFamily="18" charset="0"/>
              </a:rPr>
              <a:t> aureus; 8,33% (3/36) Bacillus </a:t>
            </a:r>
            <a:r>
              <a:rPr lang="pt-BR" sz="3200" b="1" i="1" kern="100" dirty="0" err="1">
                <a:effectLst/>
                <a:latin typeface="+mn-lt"/>
                <a:ea typeface="Calibri" panose="020F0502020204030204" pitchFamily="34" charset="0"/>
                <a:cs typeface="Times New Roman" panose="02020603050405020304" pitchFamily="18" charset="0"/>
              </a:rPr>
              <a:t>sp</a:t>
            </a:r>
            <a:r>
              <a:rPr lang="pt-BR" sz="3200" b="1" i="1" kern="100" dirty="0">
                <a:effectLst/>
                <a:latin typeface="+mn-lt"/>
                <a:ea typeface="Calibri" panose="020F0502020204030204" pitchFamily="34" charset="0"/>
                <a:cs typeface="Times New Roman" panose="02020603050405020304" pitchFamily="18" charset="0"/>
              </a:rPr>
              <a:t>; 19,44% (7/36) E. coli; 11,11% (4/36) </a:t>
            </a:r>
            <a:r>
              <a:rPr lang="pt-BR" sz="3200" b="1" i="1" kern="100" dirty="0" err="1">
                <a:effectLst/>
                <a:latin typeface="+mn-lt"/>
                <a:ea typeface="Calibri" panose="020F0502020204030204" pitchFamily="34" charset="0"/>
                <a:cs typeface="Times New Roman" panose="02020603050405020304" pitchFamily="18" charset="0"/>
              </a:rPr>
              <a:t>Staphylococcus</a:t>
            </a:r>
            <a:r>
              <a:rPr lang="pt-BR" sz="3200" b="1" i="1" kern="100" dirty="0">
                <a:effectLst/>
                <a:latin typeface="+mn-lt"/>
                <a:ea typeface="Calibri" panose="020F0502020204030204" pitchFamily="34" charset="0"/>
                <a:cs typeface="Times New Roman" panose="02020603050405020304" pitchFamily="18" charset="0"/>
              </a:rPr>
              <a:t> sp., 5,4% (2/36) Lactobacillus sp.; 2,7% (1/36) </a:t>
            </a:r>
            <a:r>
              <a:rPr lang="pt-BR" sz="3200" b="1" i="1" kern="100" dirty="0" err="1">
                <a:effectLst/>
                <a:latin typeface="+mn-lt"/>
                <a:ea typeface="Calibri" panose="020F0502020204030204" pitchFamily="34" charset="0"/>
                <a:cs typeface="Times New Roman" panose="02020603050405020304" pitchFamily="18" charset="0"/>
              </a:rPr>
              <a:t>Corynebacterium</a:t>
            </a:r>
            <a:r>
              <a:rPr lang="pt-BR" sz="3200" b="1" i="1" kern="100" dirty="0">
                <a:effectLst/>
                <a:latin typeface="+mn-lt"/>
                <a:ea typeface="Calibri" panose="020F0502020204030204" pitchFamily="34" charset="0"/>
                <a:cs typeface="Times New Roman" panose="02020603050405020304" pitchFamily="18" charset="0"/>
              </a:rPr>
              <a:t> sp.; 2,7% (1/36) </a:t>
            </a:r>
            <a:r>
              <a:rPr lang="pt-BR" sz="3200" b="1" i="1" kern="100" dirty="0" err="1">
                <a:effectLst/>
                <a:latin typeface="+mn-lt"/>
                <a:ea typeface="Calibri" panose="020F0502020204030204" pitchFamily="34" charset="0"/>
                <a:cs typeface="Times New Roman" panose="02020603050405020304" pitchFamily="18" charset="0"/>
              </a:rPr>
              <a:t>Proteus</a:t>
            </a:r>
            <a:r>
              <a:rPr lang="pt-BR" sz="3200" b="1" i="1" kern="100" dirty="0">
                <a:effectLst/>
                <a:latin typeface="+mn-lt"/>
                <a:ea typeface="Calibri" panose="020F0502020204030204" pitchFamily="34" charset="0"/>
                <a:cs typeface="Times New Roman" panose="02020603050405020304" pitchFamily="18" charset="0"/>
              </a:rPr>
              <a:t> sp.; 2,7% (1/36) Pseudomonas </a:t>
            </a:r>
            <a:r>
              <a:rPr lang="pt-BR" sz="3200" b="1" i="1" kern="100" dirty="0" err="1">
                <a:effectLst/>
                <a:latin typeface="+mn-lt"/>
                <a:ea typeface="Calibri" panose="020F0502020204030204" pitchFamily="34" charset="0"/>
                <a:cs typeface="Times New Roman" panose="02020603050405020304" pitchFamily="18" charset="0"/>
              </a:rPr>
              <a:t>aureginosa</a:t>
            </a:r>
            <a:r>
              <a:rPr lang="pt-BR" sz="3200" b="1" i="1" kern="100" dirty="0">
                <a:effectLst/>
                <a:latin typeface="+mn-lt"/>
                <a:ea typeface="Calibri" panose="020F0502020204030204" pitchFamily="34" charset="0"/>
                <a:cs typeface="Times New Roman" panose="02020603050405020304" pitchFamily="18" charset="0"/>
              </a:rPr>
              <a:t>. </a:t>
            </a:r>
          </a:p>
          <a:p>
            <a:pPr algn="just">
              <a:lnSpc>
                <a:spcPct val="150000"/>
              </a:lnSpc>
              <a:buClr>
                <a:schemeClr val="dk1"/>
              </a:buClr>
              <a:buSzPts val="3000"/>
            </a:pPr>
            <a:r>
              <a:rPr lang="pt-BR" sz="3200" b="1" i="1" kern="100" dirty="0">
                <a:effectLst/>
                <a:latin typeface="+mn-lt"/>
                <a:ea typeface="Calibri" panose="020F0502020204030204" pitchFamily="34" charset="0"/>
                <a:cs typeface="Times New Roman" panose="02020603050405020304" pitchFamily="18" charset="0"/>
              </a:rPr>
              <a:t>Os perfis de resistência para </a:t>
            </a:r>
            <a:r>
              <a:rPr lang="pt-BR" sz="3200" b="1" i="1" kern="100" dirty="0" err="1">
                <a:effectLst/>
                <a:latin typeface="+mn-lt"/>
                <a:ea typeface="Calibri" panose="020F0502020204030204" pitchFamily="34" charset="0"/>
                <a:cs typeface="Times New Roman" panose="02020603050405020304" pitchFamily="18" charset="0"/>
              </a:rPr>
              <a:t>Staphylococcus</a:t>
            </a:r>
            <a:r>
              <a:rPr lang="pt-BR" sz="3200" b="1" i="1" kern="100" dirty="0">
                <a:effectLst/>
                <a:latin typeface="+mn-lt"/>
                <a:ea typeface="Calibri" panose="020F0502020204030204" pitchFamily="34" charset="0"/>
                <a:cs typeface="Times New Roman" panose="02020603050405020304" pitchFamily="18" charset="0"/>
              </a:rPr>
              <a:t> aureus foram: 88,88% (8/9) Penicilina, 77,77% (7/9) </a:t>
            </a:r>
            <a:r>
              <a:rPr lang="pt-BR" sz="3200" b="1" i="1" kern="100" dirty="0" err="1">
                <a:effectLst/>
                <a:latin typeface="+mn-lt"/>
                <a:ea typeface="Calibri" panose="020F0502020204030204" pitchFamily="34" charset="0"/>
                <a:cs typeface="Times New Roman" panose="02020603050405020304" pitchFamily="18" charset="0"/>
              </a:rPr>
              <a:t>Trimetropim</a:t>
            </a:r>
            <a:r>
              <a:rPr lang="pt-BR" sz="3200" b="1" i="1" kern="100" dirty="0">
                <a:effectLst/>
                <a:latin typeface="+mn-lt"/>
                <a:ea typeface="Calibri" panose="020F0502020204030204" pitchFamily="34" charset="0"/>
                <a:cs typeface="Times New Roman" panose="02020603050405020304" pitchFamily="18" charset="0"/>
              </a:rPr>
              <a:t> </a:t>
            </a:r>
            <a:r>
              <a:rPr lang="pt-BR" sz="3200" b="1" i="1" kern="100" dirty="0" err="1">
                <a:effectLst/>
                <a:latin typeface="+mn-lt"/>
                <a:ea typeface="Calibri" panose="020F0502020204030204" pitchFamily="34" charset="0"/>
                <a:cs typeface="Times New Roman" panose="02020603050405020304" pitchFamily="18" charset="0"/>
              </a:rPr>
              <a:t>sulfametoxazol</a:t>
            </a:r>
            <a:r>
              <a:rPr lang="pt-BR" sz="3200" b="1" i="1" kern="100" dirty="0">
                <a:effectLst/>
                <a:latin typeface="+mn-lt"/>
                <a:ea typeface="Calibri" panose="020F0502020204030204" pitchFamily="34" charset="0"/>
                <a:cs typeface="Times New Roman" panose="02020603050405020304" pitchFamily="18" charset="0"/>
              </a:rPr>
              <a:t> (T-S), 11,11% (1/9) Tetraciclina. No caso da E. coli, foram apresentados 4 fenótipos com padrões de resistência à: 100% (7/7) Ampicilina, 85,7% (6/7) à T-S, 28,5% (2/7) à Tetraciclina e 85,7% (6/7) à Tetraciclina e 85,7% (6/7) à T-S. /7) à </a:t>
            </a:r>
            <a:r>
              <a:rPr lang="pt-BR" sz="3200" b="1" i="1" kern="100" dirty="0" err="1">
                <a:effectLst/>
                <a:latin typeface="+mn-lt"/>
                <a:ea typeface="Calibri" panose="020F0502020204030204" pitchFamily="34" charset="0"/>
                <a:cs typeface="Times New Roman" panose="02020603050405020304" pitchFamily="18" charset="0"/>
              </a:rPr>
              <a:t>Cefadroxil</a:t>
            </a:r>
            <a:r>
              <a:rPr lang="pt-BR" sz="3200" b="1" i="1" kern="100" dirty="0">
                <a:effectLst/>
                <a:latin typeface="+mn-lt"/>
                <a:ea typeface="Calibri" panose="020F0502020204030204" pitchFamily="34" charset="0"/>
                <a:cs typeface="Times New Roman" panose="02020603050405020304" pitchFamily="18" charset="0"/>
              </a:rPr>
              <a:t>. </a:t>
            </a:r>
            <a:endParaRPr lang="pt-BR" sz="3200" b="1" i="1" kern="100" dirty="0">
              <a:latin typeface="+mn-lt"/>
              <a:ea typeface="Calibri" panose="020F0502020204030204" pitchFamily="34" charset="0"/>
              <a:cs typeface="Times New Roman" panose="02020603050405020304" pitchFamily="18" charset="0"/>
            </a:endParaRPr>
          </a:p>
          <a:p>
            <a:pPr algn="just">
              <a:lnSpc>
                <a:spcPct val="150000"/>
              </a:lnSpc>
              <a:buClr>
                <a:schemeClr val="dk1"/>
              </a:buClr>
              <a:buSzPts val="3000"/>
            </a:pPr>
            <a:endParaRPr lang="pt-BR" sz="3200" b="1" i="1" kern="100" dirty="0">
              <a:effectLst/>
              <a:latin typeface="+mn-lt"/>
              <a:ea typeface="Calibri" panose="020F0502020204030204" pitchFamily="34" charset="0"/>
              <a:cs typeface="Times New Roman" panose="02020603050405020304" pitchFamily="18" charset="0"/>
            </a:endParaRPr>
          </a:p>
          <a:p>
            <a:pPr algn="just">
              <a:lnSpc>
                <a:spcPct val="150000"/>
              </a:lnSpc>
              <a:buClr>
                <a:schemeClr val="dk1"/>
              </a:buClr>
              <a:buSzPts val="3000"/>
            </a:pPr>
            <a:endParaRPr lang="pt-BR" sz="3200" b="1" i="1" kern="100" dirty="0">
              <a:latin typeface="+mn-lt"/>
              <a:ea typeface="Calibri" panose="020F0502020204030204" pitchFamily="34" charset="0"/>
              <a:cs typeface="Times New Roman" panose="02020603050405020304" pitchFamily="18" charset="0"/>
            </a:endParaRPr>
          </a:p>
          <a:p>
            <a:pPr algn="just">
              <a:lnSpc>
                <a:spcPct val="150000"/>
              </a:lnSpc>
              <a:buClr>
                <a:schemeClr val="dk1"/>
              </a:buClr>
              <a:buSzPts val="3000"/>
            </a:pPr>
            <a:endParaRPr lang="pt-BR" sz="3200" b="1" i="1" kern="100" dirty="0">
              <a:effectLst/>
              <a:latin typeface="+mn-lt"/>
              <a:ea typeface="Calibri" panose="020F0502020204030204" pitchFamily="34" charset="0"/>
              <a:cs typeface="Times New Roman" panose="02020603050405020304" pitchFamily="18" charset="0"/>
            </a:endParaRPr>
          </a:p>
          <a:p>
            <a:pPr algn="just">
              <a:lnSpc>
                <a:spcPct val="150000"/>
              </a:lnSpc>
              <a:buClr>
                <a:schemeClr val="dk1"/>
              </a:buClr>
              <a:buSzPts val="3000"/>
            </a:pPr>
            <a:endParaRPr lang="pt-BR" sz="3200" b="1" i="1" kern="100" dirty="0">
              <a:latin typeface="+mn-lt"/>
              <a:ea typeface="Calibri" panose="020F0502020204030204" pitchFamily="34" charset="0"/>
              <a:cs typeface="Times New Roman" panose="02020603050405020304" pitchFamily="18" charset="0"/>
            </a:endParaRPr>
          </a:p>
          <a:p>
            <a:pPr algn="just">
              <a:lnSpc>
                <a:spcPct val="150000"/>
              </a:lnSpc>
              <a:buClr>
                <a:schemeClr val="dk1"/>
              </a:buClr>
              <a:buSzPts val="3000"/>
            </a:pPr>
            <a:endParaRPr lang="pt-BR" sz="3200" b="1" i="1" kern="100" dirty="0">
              <a:effectLst/>
              <a:latin typeface="+mn-lt"/>
              <a:ea typeface="Calibri" panose="020F0502020204030204" pitchFamily="34" charset="0"/>
              <a:cs typeface="Times New Roman" panose="02020603050405020304" pitchFamily="18" charset="0"/>
            </a:endParaRPr>
          </a:p>
          <a:p>
            <a:pPr algn="just">
              <a:lnSpc>
                <a:spcPct val="150000"/>
              </a:lnSpc>
              <a:buClr>
                <a:schemeClr val="dk1"/>
              </a:buClr>
              <a:buSzPts val="3000"/>
            </a:pPr>
            <a:endParaRPr lang="pt-BR" sz="3200" b="1" i="1" kern="100" dirty="0">
              <a:latin typeface="+mn-lt"/>
              <a:ea typeface="Calibri" panose="020F0502020204030204" pitchFamily="34" charset="0"/>
              <a:cs typeface="Times New Roman" panose="02020603050405020304" pitchFamily="18" charset="0"/>
            </a:endParaRPr>
          </a:p>
          <a:p>
            <a:pPr algn="just">
              <a:lnSpc>
                <a:spcPct val="150000"/>
              </a:lnSpc>
              <a:buClr>
                <a:schemeClr val="dk1"/>
              </a:buClr>
              <a:buSzPts val="3000"/>
            </a:pPr>
            <a:endParaRPr lang="pt-BR" sz="3200" b="1" i="1" kern="100" dirty="0">
              <a:effectLst/>
              <a:latin typeface="+mn-lt"/>
              <a:ea typeface="Calibri" panose="020F0502020204030204" pitchFamily="34" charset="0"/>
              <a:cs typeface="Times New Roman" panose="02020603050405020304" pitchFamily="18" charset="0"/>
            </a:endParaRPr>
          </a:p>
          <a:p>
            <a:pPr algn="just">
              <a:lnSpc>
                <a:spcPct val="150000"/>
              </a:lnSpc>
              <a:buClr>
                <a:schemeClr val="dk1"/>
              </a:buClr>
              <a:buSzPts val="3000"/>
            </a:pPr>
            <a:endParaRPr lang="pt-BR" sz="3200" b="1" i="1" kern="100" dirty="0">
              <a:latin typeface="+mn-lt"/>
              <a:ea typeface="Calibri" panose="020F0502020204030204" pitchFamily="34" charset="0"/>
              <a:cs typeface="Times New Roman" panose="02020603050405020304" pitchFamily="18" charset="0"/>
            </a:endParaRPr>
          </a:p>
          <a:p>
            <a:pPr algn="just">
              <a:lnSpc>
                <a:spcPct val="150000"/>
              </a:lnSpc>
              <a:buClr>
                <a:schemeClr val="dk1"/>
              </a:buClr>
              <a:buSzPts val="3000"/>
            </a:pPr>
            <a:endParaRPr lang="pt-BR" sz="3200" b="1" i="1" kern="100" dirty="0">
              <a:effectLst/>
              <a:latin typeface="+mn-lt"/>
              <a:ea typeface="Calibri" panose="020F0502020204030204" pitchFamily="34" charset="0"/>
              <a:cs typeface="Times New Roman" panose="02020603050405020304" pitchFamily="18" charset="0"/>
            </a:endParaRPr>
          </a:p>
          <a:p>
            <a:pPr algn="just">
              <a:lnSpc>
                <a:spcPct val="150000"/>
              </a:lnSpc>
              <a:buClr>
                <a:schemeClr val="dk1"/>
              </a:buClr>
              <a:buSzPts val="3000"/>
            </a:pPr>
            <a:endParaRPr lang="pt-BR" sz="3200" b="1" i="1" kern="100" dirty="0">
              <a:latin typeface="+mn-lt"/>
              <a:ea typeface="Calibri" panose="020F0502020204030204" pitchFamily="34" charset="0"/>
              <a:cs typeface="Times New Roman" panose="02020603050405020304" pitchFamily="18" charset="0"/>
            </a:endParaRPr>
          </a:p>
          <a:p>
            <a:pPr algn="just">
              <a:lnSpc>
                <a:spcPct val="150000"/>
              </a:lnSpc>
              <a:buClr>
                <a:schemeClr val="dk1"/>
              </a:buClr>
              <a:buSzPts val="3000"/>
            </a:pPr>
            <a:endParaRPr lang="pt-BR" sz="3200" b="1" i="1" kern="100" dirty="0">
              <a:effectLst/>
              <a:latin typeface="+mn-lt"/>
              <a:ea typeface="Calibri" panose="020F0502020204030204" pitchFamily="34" charset="0"/>
              <a:cs typeface="Times New Roman" panose="02020603050405020304" pitchFamily="18" charset="0"/>
            </a:endParaRPr>
          </a:p>
          <a:p>
            <a:pPr algn="just">
              <a:lnSpc>
                <a:spcPct val="150000"/>
              </a:lnSpc>
              <a:buClr>
                <a:schemeClr val="dk1"/>
              </a:buClr>
              <a:buSzPts val="3000"/>
            </a:pPr>
            <a:r>
              <a:rPr lang="pt-BR" sz="3200" b="1" i="1" kern="100" dirty="0">
                <a:effectLst/>
                <a:latin typeface="+mn-lt"/>
                <a:ea typeface="Calibri" panose="020F0502020204030204" pitchFamily="34" charset="0"/>
                <a:cs typeface="Times New Roman" panose="02020603050405020304" pitchFamily="18" charset="0"/>
              </a:rPr>
              <a:t>Estes resultados indicam que existe variedade fenotípica nas estirpes circulantes com resistência múltipla.</a:t>
            </a:r>
            <a:endParaRPr lang="es-VE" sz="3200" b="1" i="1" kern="100" dirty="0">
              <a:effectLst/>
              <a:latin typeface="+mn-lt"/>
              <a:ea typeface="Calibri" panose="020F0502020204030204" pitchFamily="34" charset="0"/>
              <a:cs typeface="Times New Roman" panose="02020603050405020304" pitchFamily="18" charset="0"/>
            </a:endParaRPr>
          </a:p>
          <a:p>
            <a:pPr marL="0" marR="0" lvl="0" indent="0" algn="just" rtl="0">
              <a:lnSpc>
                <a:spcPct val="100000"/>
              </a:lnSpc>
              <a:spcBef>
                <a:spcPts val="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CONCLUSÃO</a:t>
            </a:r>
            <a:endParaRPr sz="28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2800"/>
              <a:buFont typeface="Arial"/>
              <a:buNone/>
            </a:pPr>
            <a:r>
              <a:rPr lang="en-US" sz="2800" b="1" i="0" u="none" strike="noStrike" cap="none" dirty="0">
                <a:solidFill>
                  <a:schemeClr val="dk1"/>
                </a:solidFill>
                <a:latin typeface="Arial"/>
                <a:ea typeface="Arial"/>
                <a:cs typeface="Arial"/>
                <a:sym typeface="Arial"/>
              </a:rPr>
              <a:t> </a:t>
            </a:r>
            <a:r>
              <a:rPr lang="pt-BR" sz="3200" b="1" i="1" u="none" strike="noStrike" cap="none" dirty="0">
                <a:solidFill>
                  <a:schemeClr val="dk1"/>
                </a:solidFill>
                <a:latin typeface="Arial"/>
                <a:ea typeface="Arial"/>
                <a:cs typeface="Arial"/>
                <a:sym typeface="Arial"/>
              </a:rPr>
              <a:t>Os testes de suscetibilidade são de grande apoio para o tratamento de bovinos que apresentam mastite, mas é de grande importância ressaltar que antibióticos como </a:t>
            </a:r>
            <a:r>
              <a:rPr lang="pt-BR" sz="3200" b="1" i="1" u="none" strike="noStrike" cap="none" dirty="0" err="1">
                <a:solidFill>
                  <a:schemeClr val="dk1"/>
                </a:solidFill>
                <a:latin typeface="Arial"/>
                <a:ea typeface="Arial"/>
                <a:cs typeface="Arial"/>
                <a:sym typeface="Arial"/>
              </a:rPr>
              <a:t>Amicacina</a:t>
            </a:r>
            <a:r>
              <a:rPr lang="pt-BR" sz="3200" b="1" i="1" u="none" strike="noStrike" cap="none" dirty="0">
                <a:solidFill>
                  <a:schemeClr val="dk1"/>
                </a:solidFill>
                <a:latin typeface="Arial"/>
                <a:ea typeface="Arial"/>
                <a:cs typeface="Arial"/>
                <a:sym typeface="Arial"/>
              </a:rPr>
              <a:t>, </a:t>
            </a:r>
            <a:r>
              <a:rPr lang="pt-BR" sz="3200" b="1" i="1" u="none" strike="noStrike" cap="none" dirty="0" err="1">
                <a:solidFill>
                  <a:schemeClr val="dk1"/>
                </a:solidFill>
                <a:latin typeface="Arial"/>
                <a:ea typeface="Arial"/>
                <a:cs typeface="Arial"/>
                <a:sym typeface="Arial"/>
              </a:rPr>
              <a:t>Trimetropim-Sulfametoxasol</a:t>
            </a:r>
            <a:r>
              <a:rPr lang="pt-BR" sz="3200" b="1" i="1" u="none" strike="noStrike" cap="none" dirty="0">
                <a:solidFill>
                  <a:schemeClr val="dk1"/>
                </a:solidFill>
                <a:latin typeface="Arial"/>
                <a:ea typeface="Arial"/>
                <a:cs typeface="Arial"/>
                <a:sym typeface="Arial"/>
              </a:rPr>
              <a:t> e </a:t>
            </a:r>
            <a:r>
              <a:rPr lang="pt-BR" sz="3200" b="1" i="1" u="none" strike="noStrike" cap="none" dirty="0" err="1">
                <a:solidFill>
                  <a:schemeClr val="dk1"/>
                </a:solidFill>
                <a:latin typeface="Arial"/>
                <a:ea typeface="Arial"/>
                <a:cs typeface="Arial"/>
                <a:sym typeface="Arial"/>
              </a:rPr>
              <a:t>Cefadroxil</a:t>
            </a:r>
            <a:r>
              <a:rPr lang="pt-BR" sz="3200" b="1" i="1" u="none" strike="noStrike" cap="none" dirty="0">
                <a:solidFill>
                  <a:schemeClr val="dk1"/>
                </a:solidFill>
                <a:latin typeface="Arial"/>
                <a:ea typeface="Arial"/>
                <a:cs typeface="Arial"/>
                <a:sym typeface="Arial"/>
              </a:rPr>
              <a:t> não devem ser aplicados como tratamento preventivo, uma vez que estes antibióticos apresentaram resistência à maioria deles. .dos fenótipos estudados, o ideal é aguardar o resultado das culturas analisadas e aplicar os antibióticos indicados</a:t>
            </a:r>
          </a:p>
          <a:p>
            <a:pPr marL="0" marR="0" lvl="0" indent="0" algn="just" rtl="0">
              <a:lnSpc>
                <a:spcPct val="150000"/>
              </a:lnSpc>
              <a:spcBef>
                <a:spcPts val="0"/>
              </a:spcBef>
              <a:spcAft>
                <a:spcPts val="0"/>
              </a:spcAft>
              <a:buClr>
                <a:schemeClr val="dk1"/>
              </a:buClr>
              <a:buSzPts val="2800"/>
              <a:buFont typeface="Arial"/>
              <a:buNone/>
            </a:pPr>
            <a:endParaRPr lang="es-VE" sz="32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s-VE" sz="3600" b="1" i="0" u="none" strike="noStrike" cap="none" dirty="0">
                <a:solidFill>
                  <a:schemeClr val="dk1"/>
                </a:solidFill>
                <a:latin typeface="Arial"/>
                <a:ea typeface="Arial"/>
                <a:cs typeface="Arial"/>
                <a:sym typeface="Arial"/>
              </a:rPr>
              <a:t>AGRADECIMENTOS</a:t>
            </a:r>
            <a:endParaRPr sz="3200" b="1" i="1" u="none" dirty="0">
              <a:solidFill>
                <a:schemeClr val="dk1"/>
              </a:solidFill>
              <a:latin typeface="Arial"/>
              <a:ea typeface="Arial"/>
              <a:cs typeface="Arial"/>
              <a:sym typeface="Arial"/>
            </a:endParaRPr>
          </a:p>
        </p:txBody>
      </p:sp>
      <p:sp>
        <p:nvSpPr>
          <p:cNvPr id="93" name="Google Shape;93;p1"/>
          <p:cNvSpPr txBox="1"/>
          <p:nvPr/>
        </p:nvSpPr>
        <p:spPr>
          <a:xfrm>
            <a:off x="2301875" y="9153997"/>
            <a:ext cx="28551187" cy="968658"/>
          </a:xfrm>
          <a:prstGeom prst="rect">
            <a:avLst/>
          </a:prstGeom>
          <a:noFill/>
          <a:ln>
            <a:noFill/>
          </a:ln>
        </p:spPr>
        <p:txBody>
          <a:bodyPr spcFirstLastPara="1" wrap="square" lIns="105850" tIns="52925" rIns="105850" bIns="52925" anchor="ctr" anchorCtr="0">
            <a:spAutoFit/>
          </a:bodyPr>
          <a:lstStyle/>
          <a:p>
            <a:pPr marL="0" marR="0" lvl="0" indent="0" algn="ctr" rtl="0">
              <a:lnSpc>
                <a:spcPct val="100000"/>
              </a:lnSpc>
              <a:spcBef>
                <a:spcPts val="0"/>
              </a:spcBef>
              <a:spcAft>
                <a:spcPts val="0"/>
              </a:spcAft>
              <a:buClr>
                <a:schemeClr val="dk1"/>
              </a:buClr>
              <a:buSzPts val="2800"/>
              <a:buFont typeface="Arial"/>
              <a:buNone/>
            </a:pPr>
            <a:r>
              <a:rPr lang="pt-BR" sz="2800" b="0" i="0" u="none" dirty="0">
                <a:solidFill>
                  <a:schemeClr val="dk1"/>
                </a:solidFill>
                <a:latin typeface="Arial"/>
                <a:ea typeface="Arial"/>
                <a:cs typeface="Arial"/>
                <a:sym typeface="Arial"/>
              </a:rPr>
              <a:t>1 Faculdade de Farmácia e </a:t>
            </a:r>
            <a:r>
              <a:rPr lang="pt-BR" sz="2800" b="0" i="0" u="none" dirty="0" err="1">
                <a:solidFill>
                  <a:schemeClr val="dk1"/>
                </a:solidFill>
                <a:latin typeface="Arial"/>
                <a:ea typeface="Arial"/>
                <a:cs typeface="Arial"/>
                <a:sym typeface="Arial"/>
              </a:rPr>
              <a:t>Bioanálise</a:t>
            </a:r>
            <a:r>
              <a:rPr lang="pt-BR" sz="2800" b="0" i="0" u="none" dirty="0">
                <a:solidFill>
                  <a:schemeClr val="dk1"/>
                </a:solidFill>
                <a:latin typeface="Arial"/>
                <a:ea typeface="Arial"/>
                <a:cs typeface="Arial"/>
                <a:sym typeface="Arial"/>
              </a:rPr>
              <a:t> da Universidade de Los Andes. Mérida. Estado de Mérida. Venezuela.</a:t>
            </a:r>
          </a:p>
          <a:p>
            <a:pPr marL="0" marR="0" lvl="0" indent="0" algn="ctr" rtl="0">
              <a:lnSpc>
                <a:spcPct val="100000"/>
              </a:lnSpc>
              <a:spcBef>
                <a:spcPts val="0"/>
              </a:spcBef>
              <a:spcAft>
                <a:spcPts val="0"/>
              </a:spcAft>
              <a:buClr>
                <a:schemeClr val="dk1"/>
              </a:buClr>
              <a:buSzPts val="2800"/>
              <a:buFont typeface="Arial"/>
              <a:buNone/>
            </a:pPr>
            <a:r>
              <a:rPr lang="pt-BR" sz="2800" b="0" i="0" u="none" dirty="0">
                <a:solidFill>
                  <a:schemeClr val="dk1"/>
                </a:solidFill>
                <a:latin typeface="Arial"/>
                <a:ea typeface="Arial"/>
                <a:cs typeface="Arial"/>
                <a:sym typeface="Arial"/>
              </a:rPr>
              <a:t>2 Laboratório de Tecnologias Avançadas Veterinárias C.A.</a:t>
            </a:r>
          </a:p>
        </p:txBody>
      </p:sp>
      <p:pic>
        <p:nvPicPr>
          <p:cNvPr id="13" name="Imagem 12">
            <a:extLst>
              <a:ext uri="{FF2B5EF4-FFF2-40B4-BE49-F238E27FC236}">
                <a16:creationId xmlns:a16="http://schemas.microsoft.com/office/drawing/2014/main" id="{B6946799-8218-4D15-9FA6-709009C213C5}"/>
              </a:ext>
            </a:extLst>
          </p:cNvPr>
          <p:cNvPicPr>
            <a:picLocks noChangeAspect="1"/>
          </p:cNvPicPr>
          <p:nvPr/>
        </p:nvPicPr>
        <p:blipFill rotWithShape="1">
          <a:blip r:embed="rId3"/>
          <a:srcRect l="45879" r="46028"/>
          <a:stretch/>
        </p:blipFill>
        <p:spPr>
          <a:xfrm rot="5400000">
            <a:off x="13855876" y="-13937310"/>
            <a:ext cx="4684362" cy="32558983"/>
          </a:xfrm>
          <a:prstGeom prst="rect">
            <a:avLst/>
          </a:prstGeom>
        </p:spPr>
      </p:pic>
      <p:pic>
        <p:nvPicPr>
          <p:cNvPr id="3" name="Imagem 2">
            <a:extLst>
              <a:ext uri="{FF2B5EF4-FFF2-40B4-BE49-F238E27FC236}">
                <a16:creationId xmlns:a16="http://schemas.microsoft.com/office/drawing/2014/main" id="{1A6E0642-6596-48BD-B826-D0870C7145F3}"/>
              </a:ext>
            </a:extLst>
          </p:cNvPr>
          <p:cNvPicPr>
            <a:picLocks noChangeAspect="1"/>
          </p:cNvPicPr>
          <p:nvPr/>
        </p:nvPicPr>
        <p:blipFill rotWithShape="1">
          <a:blip r:embed="rId4"/>
          <a:srcRect l="92636" r="3750"/>
          <a:stretch/>
        </p:blipFill>
        <p:spPr>
          <a:xfrm rot="5400000">
            <a:off x="15155519" y="25925922"/>
            <a:ext cx="2085072" cy="32464361"/>
          </a:xfrm>
          <a:prstGeom prst="rect">
            <a:avLst/>
          </a:prstGeom>
        </p:spPr>
      </p:pic>
      <p:pic>
        <p:nvPicPr>
          <p:cNvPr id="5" name="Imagem 4">
            <a:extLst>
              <a:ext uri="{FF2B5EF4-FFF2-40B4-BE49-F238E27FC236}">
                <a16:creationId xmlns:a16="http://schemas.microsoft.com/office/drawing/2014/main" id="{7964C3AD-AE33-4C1B-A6A0-35B258D71621}"/>
              </a:ext>
            </a:extLst>
          </p:cNvPr>
          <p:cNvPicPr>
            <a:picLocks noChangeAspect="1"/>
          </p:cNvPicPr>
          <p:nvPr/>
        </p:nvPicPr>
        <p:blipFill rotWithShape="1">
          <a:blip r:embed="rId3"/>
          <a:srcRect l="55064" r="44885"/>
          <a:stretch/>
        </p:blipFill>
        <p:spPr>
          <a:xfrm rot="5400000">
            <a:off x="25354083" y="15634330"/>
            <a:ext cx="45719" cy="50916754"/>
          </a:xfrm>
          <a:prstGeom prst="rect">
            <a:avLst/>
          </a:prstGeom>
        </p:spPr>
      </p:pic>
      <p:sp>
        <p:nvSpPr>
          <p:cNvPr id="7" name="CuadroTexto 6">
            <a:extLst>
              <a:ext uri="{FF2B5EF4-FFF2-40B4-BE49-F238E27FC236}">
                <a16:creationId xmlns:a16="http://schemas.microsoft.com/office/drawing/2014/main" id="{0A040E72-0C5E-2250-BCA8-AC7E7F431203}"/>
              </a:ext>
            </a:extLst>
          </p:cNvPr>
          <p:cNvSpPr txBox="1"/>
          <p:nvPr/>
        </p:nvSpPr>
        <p:spPr>
          <a:xfrm>
            <a:off x="1548087" y="39518794"/>
            <a:ext cx="7742790" cy="338554"/>
          </a:xfrm>
          <a:prstGeom prst="rect">
            <a:avLst/>
          </a:prstGeom>
          <a:noFill/>
        </p:spPr>
        <p:txBody>
          <a:bodyPr wrap="square">
            <a:spAutoFit/>
          </a:bodyPr>
          <a:lstStyle/>
          <a:p>
            <a:pPr algn="ctr"/>
            <a:r>
              <a:rPr lang="pt-BR" sz="1600" b="1" i="1" dirty="0"/>
              <a:t>Procedimento empregado no laboratório para identificação microbiológica</a:t>
            </a:r>
            <a:endParaRPr lang="es-VE" sz="1600" b="1" i="1" dirty="0"/>
          </a:p>
        </p:txBody>
      </p:sp>
      <p:pic>
        <p:nvPicPr>
          <p:cNvPr id="11" name="Imagen 10">
            <a:extLst>
              <a:ext uri="{FF2B5EF4-FFF2-40B4-BE49-F238E27FC236}">
                <a16:creationId xmlns:a16="http://schemas.microsoft.com/office/drawing/2014/main" id="{08C33E24-E3ED-8E43-2394-26311220262D}"/>
              </a:ext>
            </a:extLst>
          </p:cNvPr>
          <p:cNvPicPr>
            <a:picLocks noChangeAspect="1"/>
          </p:cNvPicPr>
          <p:nvPr/>
        </p:nvPicPr>
        <p:blipFill rotWithShape="1">
          <a:blip r:embed="rId5"/>
          <a:srcRect l="19770" b="2694"/>
          <a:stretch/>
        </p:blipFill>
        <p:spPr>
          <a:xfrm>
            <a:off x="9769867" y="30734001"/>
            <a:ext cx="6028414" cy="8596112"/>
          </a:xfrm>
          <a:prstGeom prst="rect">
            <a:avLst/>
          </a:prstGeom>
        </p:spPr>
      </p:pic>
      <p:pic>
        <p:nvPicPr>
          <p:cNvPr id="14" name="Imagen 13">
            <a:extLst>
              <a:ext uri="{FF2B5EF4-FFF2-40B4-BE49-F238E27FC236}">
                <a16:creationId xmlns:a16="http://schemas.microsoft.com/office/drawing/2014/main" id="{E0616D27-19F7-8EF8-86F9-D0BA6DA34D3B}"/>
              </a:ext>
            </a:extLst>
          </p:cNvPr>
          <p:cNvPicPr>
            <a:picLocks noChangeAspect="1"/>
          </p:cNvPicPr>
          <p:nvPr/>
        </p:nvPicPr>
        <p:blipFill>
          <a:blip r:embed="rId6"/>
          <a:stretch>
            <a:fillRect/>
          </a:stretch>
        </p:blipFill>
        <p:spPr>
          <a:xfrm>
            <a:off x="1048861" y="31187225"/>
            <a:ext cx="9045724" cy="6306995"/>
          </a:xfrm>
          <a:prstGeom prst="rect">
            <a:avLst/>
          </a:prstGeom>
        </p:spPr>
      </p:pic>
      <p:sp>
        <p:nvSpPr>
          <p:cNvPr id="16" name="CuadroTexto 15">
            <a:extLst>
              <a:ext uri="{FF2B5EF4-FFF2-40B4-BE49-F238E27FC236}">
                <a16:creationId xmlns:a16="http://schemas.microsoft.com/office/drawing/2014/main" id="{6A8FA1E0-1B7F-4156-BC42-C6512CB1ACE8}"/>
              </a:ext>
            </a:extLst>
          </p:cNvPr>
          <p:cNvSpPr txBox="1"/>
          <p:nvPr/>
        </p:nvSpPr>
        <p:spPr>
          <a:xfrm>
            <a:off x="8852452" y="39674820"/>
            <a:ext cx="6267175" cy="421847"/>
          </a:xfrm>
          <a:prstGeom prst="rect">
            <a:avLst/>
          </a:prstGeom>
          <a:noFill/>
        </p:spPr>
        <p:txBody>
          <a:bodyPr wrap="square">
            <a:spAutoFit/>
          </a:bodyPr>
          <a:lstStyle/>
          <a:p>
            <a:pPr algn="ctr">
              <a:lnSpc>
                <a:spcPct val="150000"/>
              </a:lnSpc>
              <a:spcAft>
                <a:spcPts val="1000"/>
              </a:spcAft>
            </a:pPr>
            <a:r>
              <a:rPr lang="pt-BR" sz="1600" b="1"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Procedimento para realização de antibiograma.</a:t>
            </a: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Tabla 16">
            <a:extLst>
              <a:ext uri="{FF2B5EF4-FFF2-40B4-BE49-F238E27FC236}">
                <a16:creationId xmlns:a16="http://schemas.microsoft.com/office/drawing/2014/main" id="{960308E5-D86E-CF74-8590-DB5721B107D7}"/>
              </a:ext>
            </a:extLst>
          </p:cNvPr>
          <p:cNvGraphicFramePr>
            <a:graphicFrameLocks noGrp="1"/>
          </p:cNvGraphicFramePr>
          <p:nvPr>
            <p:extLst>
              <p:ext uri="{D42A27DB-BD31-4B8C-83A1-F6EECF244321}">
                <p14:modId xmlns:p14="http://schemas.microsoft.com/office/powerpoint/2010/main" val="3188377324"/>
              </p:ext>
            </p:extLst>
          </p:nvPr>
        </p:nvGraphicFramePr>
        <p:xfrm>
          <a:off x="16451262" y="22271645"/>
          <a:ext cx="13314301" cy="7069836"/>
        </p:xfrm>
        <a:graphic>
          <a:graphicData uri="http://schemas.openxmlformats.org/drawingml/2006/table">
            <a:tbl>
              <a:tblPr firstRow="1" firstCol="1" bandRow="1">
                <a:tableStyleId>{F2DE63D5-997A-4646-A377-4702673A728D}</a:tableStyleId>
              </a:tblPr>
              <a:tblGrid>
                <a:gridCol w="2559541">
                  <a:extLst>
                    <a:ext uri="{9D8B030D-6E8A-4147-A177-3AD203B41FA5}">
                      <a16:colId xmlns:a16="http://schemas.microsoft.com/office/drawing/2014/main" val="2788271101"/>
                    </a:ext>
                  </a:extLst>
                </a:gridCol>
                <a:gridCol w="976703">
                  <a:extLst>
                    <a:ext uri="{9D8B030D-6E8A-4147-A177-3AD203B41FA5}">
                      <a16:colId xmlns:a16="http://schemas.microsoft.com/office/drawing/2014/main" val="750223129"/>
                    </a:ext>
                  </a:extLst>
                </a:gridCol>
                <a:gridCol w="1366559">
                  <a:extLst>
                    <a:ext uri="{9D8B030D-6E8A-4147-A177-3AD203B41FA5}">
                      <a16:colId xmlns:a16="http://schemas.microsoft.com/office/drawing/2014/main" val="1943457175"/>
                    </a:ext>
                  </a:extLst>
                </a:gridCol>
                <a:gridCol w="976703">
                  <a:extLst>
                    <a:ext uri="{9D8B030D-6E8A-4147-A177-3AD203B41FA5}">
                      <a16:colId xmlns:a16="http://schemas.microsoft.com/office/drawing/2014/main" val="4094755207"/>
                    </a:ext>
                  </a:extLst>
                </a:gridCol>
                <a:gridCol w="1170943">
                  <a:extLst>
                    <a:ext uri="{9D8B030D-6E8A-4147-A177-3AD203B41FA5}">
                      <a16:colId xmlns:a16="http://schemas.microsoft.com/office/drawing/2014/main" val="1346704576"/>
                    </a:ext>
                  </a:extLst>
                </a:gridCol>
                <a:gridCol w="976703">
                  <a:extLst>
                    <a:ext uri="{9D8B030D-6E8A-4147-A177-3AD203B41FA5}">
                      <a16:colId xmlns:a16="http://schemas.microsoft.com/office/drawing/2014/main" val="2717825740"/>
                    </a:ext>
                  </a:extLst>
                </a:gridCol>
                <a:gridCol w="1356915">
                  <a:extLst>
                    <a:ext uri="{9D8B030D-6E8A-4147-A177-3AD203B41FA5}">
                      <a16:colId xmlns:a16="http://schemas.microsoft.com/office/drawing/2014/main" val="3837596494"/>
                    </a:ext>
                  </a:extLst>
                </a:gridCol>
                <a:gridCol w="1377579">
                  <a:extLst>
                    <a:ext uri="{9D8B030D-6E8A-4147-A177-3AD203B41FA5}">
                      <a16:colId xmlns:a16="http://schemas.microsoft.com/office/drawing/2014/main" val="3862933032"/>
                    </a:ext>
                  </a:extLst>
                </a:gridCol>
                <a:gridCol w="968439">
                  <a:extLst>
                    <a:ext uri="{9D8B030D-6E8A-4147-A177-3AD203B41FA5}">
                      <a16:colId xmlns:a16="http://schemas.microsoft.com/office/drawing/2014/main" val="3088948461"/>
                    </a:ext>
                  </a:extLst>
                </a:gridCol>
                <a:gridCol w="1584216">
                  <a:extLst>
                    <a:ext uri="{9D8B030D-6E8A-4147-A177-3AD203B41FA5}">
                      <a16:colId xmlns:a16="http://schemas.microsoft.com/office/drawing/2014/main" val="1309441393"/>
                    </a:ext>
                  </a:extLst>
                </a:gridCol>
              </a:tblGrid>
              <a:tr h="667678">
                <a:tc>
                  <a:txBody>
                    <a:bodyPr/>
                    <a:lstStyle/>
                    <a:p>
                      <a:pPr algn="ctr">
                        <a:lnSpc>
                          <a:spcPct val="115000"/>
                        </a:lnSpc>
                        <a:spcAft>
                          <a:spcPts val="1000"/>
                        </a:spcAft>
                      </a:pPr>
                      <a:r>
                        <a:rPr lang="es-VE" sz="2400" b="1" dirty="0">
                          <a:effectLst/>
                        </a:rPr>
                        <a:t>E. </a:t>
                      </a:r>
                      <a:r>
                        <a:rPr lang="es-VE" sz="2400" b="1" dirty="0" err="1">
                          <a:effectLst/>
                        </a:rPr>
                        <a:t>coli</a:t>
                      </a:r>
                      <a:r>
                        <a:rPr lang="es-VE" sz="2400" b="1" dirty="0">
                          <a:effectLst/>
                        </a:rPr>
                        <a:t>.</a:t>
                      </a:r>
                      <a:endParaRPr lang="es-VE" sz="2400" b="1" i="1"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b="1" dirty="0">
                          <a:effectLst/>
                        </a:rPr>
                        <a:t>FEN1</a:t>
                      </a:r>
                      <a:endParaRPr lang="es-VE" sz="2400" b="1" i="1"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b="1" dirty="0">
                          <a:effectLst/>
                        </a:rPr>
                        <a:t>FEN2</a:t>
                      </a:r>
                      <a:endParaRPr lang="es-VE" sz="2400" b="1" i="1"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b="1" dirty="0">
                          <a:effectLst/>
                        </a:rPr>
                        <a:t>FEN3</a:t>
                      </a:r>
                      <a:endParaRPr lang="es-VE" sz="2400" b="1" i="1"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b="1" dirty="0">
                          <a:effectLst/>
                        </a:rPr>
                        <a:t>FEN3</a:t>
                      </a:r>
                      <a:endParaRPr lang="es-VE" sz="2400" b="1" i="1"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b="1" dirty="0">
                          <a:effectLst/>
                        </a:rPr>
                        <a:t>FEN1</a:t>
                      </a:r>
                      <a:endParaRPr lang="es-VE" sz="2400" b="1" i="1"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b="1" dirty="0">
                          <a:effectLst/>
                        </a:rPr>
                        <a:t>FEN4</a:t>
                      </a:r>
                      <a:endParaRPr lang="es-VE" sz="2400" b="1" i="1"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b="1" dirty="0">
                          <a:effectLst/>
                        </a:rPr>
                        <a:t>FEN4</a:t>
                      </a:r>
                      <a:endParaRPr lang="es-VE" sz="2400" b="1" i="1"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b="1">
                          <a:effectLst/>
                        </a:rPr>
                        <a:t>FEN2</a:t>
                      </a:r>
                      <a:endParaRPr lang="es-VE" sz="2400" b="1" i="1">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b="1" dirty="0">
                          <a:effectLst/>
                        </a:rPr>
                        <a:t>Proteus </a:t>
                      </a:r>
                      <a:r>
                        <a:rPr lang="es-VE" sz="2400" b="1" dirty="0" err="1">
                          <a:effectLst/>
                        </a:rPr>
                        <a:t>sp</a:t>
                      </a:r>
                      <a:r>
                        <a:rPr lang="es-VE" sz="2400" b="1" dirty="0">
                          <a:effectLst/>
                        </a:rPr>
                        <a:t>.</a:t>
                      </a:r>
                      <a:endParaRPr lang="es-VE" sz="2400" b="1" i="1" dirty="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80338341"/>
                  </a:ext>
                </a:extLst>
              </a:tr>
              <a:tr h="340825">
                <a:tc>
                  <a:txBody>
                    <a:bodyPr/>
                    <a:lstStyle/>
                    <a:p>
                      <a:pPr>
                        <a:lnSpc>
                          <a:spcPct val="115000"/>
                        </a:lnSpc>
                        <a:spcAft>
                          <a:spcPts val="1000"/>
                        </a:spcAft>
                      </a:pPr>
                      <a:r>
                        <a:rPr lang="es-VE" sz="2400" dirty="0">
                          <a:effectLst/>
                        </a:rPr>
                        <a:t>ATB UTILIZADOS</a:t>
                      </a:r>
                      <a:endParaRPr lang="es-VE" sz="24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731</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TANQUE</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673</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4812</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M9</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TANQUE</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dirty="0">
                          <a:effectLst/>
                        </a:rPr>
                        <a:t>TANQUE</a:t>
                      </a:r>
                      <a:endParaRPr lang="es-VE" sz="24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dirty="0">
                          <a:effectLst/>
                        </a:rPr>
                        <a:t>6087</a:t>
                      </a:r>
                      <a:endParaRPr lang="es-VE" sz="24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dirty="0">
                          <a:effectLst/>
                        </a:rPr>
                        <a:t>814</a:t>
                      </a:r>
                      <a:endParaRPr lang="es-VE" sz="2400" dirty="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0048109"/>
                  </a:ext>
                </a:extLst>
              </a:tr>
              <a:tr h="340825">
                <a:tc>
                  <a:txBody>
                    <a:bodyPr/>
                    <a:lstStyle/>
                    <a:p>
                      <a:pPr>
                        <a:lnSpc>
                          <a:spcPct val="115000"/>
                        </a:lnSpc>
                        <a:spcAft>
                          <a:spcPts val="1000"/>
                        </a:spcAft>
                      </a:pPr>
                      <a:r>
                        <a:rPr lang="es-VE" sz="2400">
                          <a:effectLst/>
                        </a:rPr>
                        <a:t>Amikacina</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61260223"/>
                  </a:ext>
                </a:extLst>
              </a:tr>
              <a:tr h="340825">
                <a:tc>
                  <a:txBody>
                    <a:bodyPr/>
                    <a:lstStyle/>
                    <a:p>
                      <a:pPr>
                        <a:lnSpc>
                          <a:spcPct val="115000"/>
                        </a:lnSpc>
                        <a:spcAft>
                          <a:spcPts val="1000"/>
                        </a:spcAft>
                      </a:pPr>
                      <a:r>
                        <a:rPr lang="es-VE" sz="2400">
                          <a:effectLst/>
                        </a:rPr>
                        <a:t>Ampicilina</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 </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27949128"/>
                  </a:ext>
                </a:extLst>
              </a:tr>
              <a:tr h="606898">
                <a:tc>
                  <a:txBody>
                    <a:bodyPr/>
                    <a:lstStyle/>
                    <a:p>
                      <a:pPr>
                        <a:lnSpc>
                          <a:spcPct val="115000"/>
                        </a:lnSpc>
                        <a:spcAft>
                          <a:spcPts val="1000"/>
                        </a:spcAft>
                      </a:pPr>
                      <a:r>
                        <a:rPr lang="es-VE" sz="2400" dirty="0">
                          <a:effectLst/>
                        </a:rPr>
                        <a:t>Ampicilina Sulbactam</a:t>
                      </a:r>
                      <a:endParaRPr lang="es-VE" sz="24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dirty="0">
                          <a:effectLst/>
                        </a:rPr>
                        <a:t>R</a:t>
                      </a:r>
                      <a:endParaRPr lang="es-VE" sz="2400" dirty="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71524262"/>
                  </a:ext>
                </a:extLst>
              </a:tr>
              <a:tr h="340825">
                <a:tc>
                  <a:txBody>
                    <a:bodyPr/>
                    <a:lstStyle/>
                    <a:p>
                      <a:pPr>
                        <a:lnSpc>
                          <a:spcPct val="115000"/>
                        </a:lnSpc>
                        <a:spcAft>
                          <a:spcPts val="1000"/>
                        </a:spcAft>
                      </a:pPr>
                      <a:r>
                        <a:rPr lang="es-VE" sz="2400">
                          <a:effectLst/>
                        </a:rPr>
                        <a:t>Ceftazidima</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49289500"/>
                  </a:ext>
                </a:extLst>
              </a:tr>
              <a:tr h="340825">
                <a:tc>
                  <a:txBody>
                    <a:bodyPr/>
                    <a:lstStyle/>
                    <a:p>
                      <a:pPr>
                        <a:lnSpc>
                          <a:spcPct val="115000"/>
                        </a:lnSpc>
                        <a:spcAft>
                          <a:spcPts val="1000"/>
                        </a:spcAft>
                      </a:pPr>
                      <a:r>
                        <a:rPr lang="es-VE" sz="2400">
                          <a:effectLst/>
                        </a:rPr>
                        <a:t>Ciprofloxacina</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96922929"/>
                  </a:ext>
                </a:extLst>
              </a:tr>
              <a:tr h="340825">
                <a:tc>
                  <a:txBody>
                    <a:bodyPr/>
                    <a:lstStyle/>
                    <a:p>
                      <a:pPr>
                        <a:lnSpc>
                          <a:spcPct val="115000"/>
                        </a:lnSpc>
                        <a:spcAft>
                          <a:spcPts val="1000"/>
                        </a:spcAft>
                      </a:pPr>
                      <a:r>
                        <a:rPr lang="es-VE" sz="2400">
                          <a:effectLst/>
                        </a:rPr>
                        <a:t>Trimetropim-sulfa</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39634161"/>
                  </a:ext>
                </a:extLst>
              </a:tr>
              <a:tr h="340825">
                <a:tc>
                  <a:txBody>
                    <a:bodyPr/>
                    <a:lstStyle/>
                    <a:p>
                      <a:pPr>
                        <a:lnSpc>
                          <a:spcPct val="115000"/>
                        </a:lnSpc>
                        <a:spcAft>
                          <a:spcPts val="1000"/>
                        </a:spcAft>
                      </a:pPr>
                      <a:r>
                        <a:rPr lang="es-VE" sz="2400">
                          <a:effectLst/>
                        </a:rPr>
                        <a:t>Cefepime</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86943902"/>
                  </a:ext>
                </a:extLst>
              </a:tr>
              <a:tr h="340825">
                <a:tc>
                  <a:txBody>
                    <a:bodyPr/>
                    <a:lstStyle/>
                    <a:p>
                      <a:pPr>
                        <a:lnSpc>
                          <a:spcPct val="115000"/>
                        </a:lnSpc>
                        <a:spcAft>
                          <a:spcPts val="1000"/>
                        </a:spcAft>
                      </a:pPr>
                      <a:r>
                        <a:rPr lang="es-VE" sz="2400">
                          <a:effectLst/>
                        </a:rPr>
                        <a:t>Aztreonam</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30607682"/>
                  </a:ext>
                </a:extLst>
              </a:tr>
              <a:tr h="340825">
                <a:tc>
                  <a:txBody>
                    <a:bodyPr/>
                    <a:lstStyle/>
                    <a:p>
                      <a:pPr>
                        <a:lnSpc>
                          <a:spcPct val="115000"/>
                        </a:lnSpc>
                        <a:spcAft>
                          <a:spcPts val="1000"/>
                        </a:spcAft>
                      </a:pPr>
                      <a:r>
                        <a:rPr lang="es-VE" sz="2400">
                          <a:effectLst/>
                        </a:rPr>
                        <a:t>Imipenem</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56047102"/>
                  </a:ext>
                </a:extLst>
              </a:tr>
              <a:tr h="340825">
                <a:tc>
                  <a:txBody>
                    <a:bodyPr/>
                    <a:lstStyle/>
                    <a:p>
                      <a:pPr>
                        <a:lnSpc>
                          <a:spcPct val="115000"/>
                        </a:lnSpc>
                        <a:spcAft>
                          <a:spcPts val="1000"/>
                        </a:spcAft>
                      </a:pPr>
                      <a:r>
                        <a:rPr lang="es-VE" sz="2400">
                          <a:effectLst/>
                        </a:rPr>
                        <a:t>Meropenem</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70074604"/>
                  </a:ext>
                </a:extLst>
              </a:tr>
              <a:tr h="340825">
                <a:tc>
                  <a:txBody>
                    <a:bodyPr/>
                    <a:lstStyle/>
                    <a:p>
                      <a:pPr>
                        <a:lnSpc>
                          <a:spcPct val="115000"/>
                        </a:lnSpc>
                        <a:spcAft>
                          <a:spcPts val="1000"/>
                        </a:spcAft>
                      </a:pPr>
                      <a:r>
                        <a:rPr lang="es-VE" sz="2400">
                          <a:effectLst/>
                        </a:rPr>
                        <a:t>Tetraciclina</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10455144"/>
                  </a:ext>
                </a:extLst>
              </a:tr>
              <a:tr h="340825">
                <a:tc>
                  <a:txBody>
                    <a:bodyPr/>
                    <a:lstStyle/>
                    <a:p>
                      <a:pPr>
                        <a:lnSpc>
                          <a:spcPct val="115000"/>
                        </a:lnSpc>
                        <a:spcAft>
                          <a:spcPts val="1000"/>
                        </a:spcAft>
                      </a:pPr>
                      <a:r>
                        <a:rPr lang="es-VE" sz="2400">
                          <a:effectLst/>
                        </a:rPr>
                        <a:t>Cefadroxilo</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dirty="0">
                          <a:effectLst/>
                        </a:rPr>
                        <a:t>R</a:t>
                      </a:r>
                      <a:endParaRPr lang="es-VE" sz="24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dirty="0">
                          <a:effectLst/>
                        </a:rPr>
                        <a:t>S</a:t>
                      </a:r>
                      <a:endParaRPr lang="es-VE" sz="24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S</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a:effectLst/>
                        </a:rPr>
                        <a:t>R</a:t>
                      </a:r>
                      <a:endParaRPr lang="es-VE" sz="24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VE" sz="2400" dirty="0">
                          <a:effectLst/>
                        </a:rPr>
                        <a:t>S</a:t>
                      </a:r>
                      <a:endParaRPr lang="es-VE" sz="2400" dirty="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93287472"/>
                  </a:ext>
                </a:extLst>
              </a:tr>
            </a:tbl>
          </a:graphicData>
        </a:graphic>
      </p:graphicFrame>
      <p:pic>
        <p:nvPicPr>
          <p:cNvPr id="19" name="Imagen 18">
            <a:extLst>
              <a:ext uri="{FF2B5EF4-FFF2-40B4-BE49-F238E27FC236}">
                <a16:creationId xmlns:a16="http://schemas.microsoft.com/office/drawing/2014/main" id="{EA951809-F6B5-E166-8F55-539609774F6B}"/>
              </a:ext>
            </a:extLst>
          </p:cNvPr>
          <p:cNvPicPr>
            <a:picLocks noChangeAspect="1"/>
          </p:cNvPicPr>
          <p:nvPr/>
        </p:nvPicPr>
        <p:blipFill>
          <a:blip r:embed="rId7"/>
          <a:stretch>
            <a:fillRect/>
          </a:stretch>
        </p:blipFill>
        <p:spPr>
          <a:xfrm>
            <a:off x="23108412" y="38597698"/>
            <a:ext cx="3181854" cy="2472148"/>
          </a:xfrm>
          <a:prstGeom prst="rect">
            <a:avLst/>
          </a:prstGeom>
        </p:spPr>
      </p:pic>
      <p:pic>
        <p:nvPicPr>
          <p:cNvPr id="1026" name="Picture 2" descr="Universidad de los Andes (ULA)">
            <a:extLst>
              <a:ext uri="{FF2B5EF4-FFF2-40B4-BE49-F238E27FC236}">
                <a16:creationId xmlns:a16="http://schemas.microsoft.com/office/drawing/2014/main" id="{CB333241-E9DA-C585-E9F7-3729A00AD3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01558" y="38479566"/>
            <a:ext cx="1774029" cy="2383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712</Words>
  <Application>Microsoft Office PowerPoint</Application>
  <PresentationFormat>Personalizado</PresentationFormat>
  <Paragraphs>180</Paragraphs>
  <Slides>1</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Calibri</vt:lpstr>
      <vt:lpstr>Arial</vt:lpstr>
      <vt:lpstr>Tema do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HERBERT_SOUSA</dc:creator>
  <cp:lastModifiedBy>2204</cp:lastModifiedBy>
  <cp:revision>12</cp:revision>
  <dcterms:created xsi:type="dcterms:W3CDTF">2008-08-28T23:11:57Z</dcterms:created>
  <dcterms:modified xsi:type="dcterms:W3CDTF">2024-03-17T00:32:30Z</dcterms:modified>
</cp:coreProperties>
</file>