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3630" autoAdjust="0"/>
    <p:restoredTop sz="94660"/>
  </p:normalViewPr>
  <p:slideViewPr>
    <p:cSldViewPr snapToGrid="0">
      <p:cViewPr>
        <p:scale>
          <a:sx n="20" d="100"/>
          <a:sy n="20" d="100"/>
        </p:scale>
        <p:origin x="1476" y="-37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3C1A0-1876-4197-8CDD-CD35262FBBE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9E6C83E-76B6-45E2-ADA2-0EC56F0754E7}">
      <dgm:prSet phldrT="[Texto]" custT="1"/>
      <dgm:spPr/>
      <dgm:t>
        <a:bodyPr/>
        <a:lstStyle/>
        <a:p>
          <a:r>
            <a:rPr lang="pt-BR" sz="3000" dirty="0" smtClean="0"/>
            <a:t>ANALISES REALIZADAS</a:t>
          </a:r>
          <a:endParaRPr lang="pt-BR" sz="3000" dirty="0"/>
        </a:p>
      </dgm:t>
    </dgm:pt>
    <dgm:pt modelId="{017A360B-8D17-4F45-B67E-D2F827721589}" type="parTrans" cxnId="{90B2C514-D9AA-4A61-87F5-69C24AC6FC2C}">
      <dgm:prSet/>
      <dgm:spPr/>
      <dgm:t>
        <a:bodyPr/>
        <a:lstStyle/>
        <a:p>
          <a:endParaRPr lang="pt-BR" sz="3000"/>
        </a:p>
      </dgm:t>
    </dgm:pt>
    <dgm:pt modelId="{3F88C010-BB8A-4FD1-8470-26AA6D41CD7F}" type="sibTrans" cxnId="{90B2C514-D9AA-4A61-87F5-69C24AC6FC2C}">
      <dgm:prSet/>
      <dgm:spPr/>
      <dgm:t>
        <a:bodyPr/>
        <a:lstStyle/>
        <a:p>
          <a:endParaRPr lang="pt-BR" sz="3000"/>
        </a:p>
      </dgm:t>
    </dgm:pt>
    <dgm:pt modelId="{69668D5F-7142-4BB1-90DA-012B0C64D1EB}">
      <dgm:prSet phldrT="[Texto]" custT="1"/>
      <dgm:spPr/>
      <dgm:t>
        <a:bodyPr/>
        <a:lstStyle/>
        <a:p>
          <a:r>
            <a:rPr lang="pt-BR" sz="2500" dirty="0" smtClean="0"/>
            <a:t>TESTE DE CANECA DE FUNDO ESCURO</a:t>
          </a:r>
          <a:endParaRPr lang="pt-BR" sz="2500" dirty="0"/>
        </a:p>
      </dgm:t>
    </dgm:pt>
    <dgm:pt modelId="{25779FD8-0578-498C-9E4D-12C780309E13}" type="parTrans" cxnId="{34B8AD3E-C028-4E66-9A29-DBC302961D02}">
      <dgm:prSet custT="1"/>
      <dgm:spPr/>
      <dgm:t>
        <a:bodyPr/>
        <a:lstStyle/>
        <a:p>
          <a:endParaRPr lang="pt-BR" sz="3000"/>
        </a:p>
      </dgm:t>
    </dgm:pt>
    <dgm:pt modelId="{21A5E347-65E1-4C9B-8BB4-EBEE35A6B684}" type="sibTrans" cxnId="{34B8AD3E-C028-4E66-9A29-DBC302961D02}">
      <dgm:prSet/>
      <dgm:spPr/>
      <dgm:t>
        <a:bodyPr/>
        <a:lstStyle/>
        <a:p>
          <a:endParaRPr lang="pt-BR" sz="3000"/>
        </a:p>
      </dgm:t>
    </dgm:pt>
    <dgm:pt modelId="{5C6DFCAC-D666-44BE-94BD-68FCE6EFBA2F}">
      <dgm:prSet phldrT="[Texto]" custT="1"/>
      <dgm:spPr/>
      <dgm:t>
        <a:bodyPr/>
        <a:lstStyle/>
        <a:p>
          <a:r>
            <a:rPr lang="pt-BR" sz="2500" dirty="0" smtClean="0"/>
            <a:t>CCS DO TANQUE</a:t>
          </a:r>
          <a:endParaRPr lang="pt-BR" sz="2500" dirty="0"/>
        </a:p>
      </dgm:t>
    </dgm:pt>
    <dgm:pt modelId="{A155679A-C072-4AE7-8437-D978F245C97F}" type="parTrans" cxnId="{E6E71FE5-E95F-41CB-B679-BF2ED6B328F7}">
      <dgm:prSet custT="1"/>
      <dgm:spPr/>
      <dgm:t>
        <a:bodyPr/>
        <a:lstStyle/>
        <a:p>
          <a:endParaRPr lang="pt-BR" sz="3000"/>
        </a:p>
      </dgm:t>
    </dgm:pt>
    <dgm:pt modelId="{52D1E934-DABD-420B-8D87-BC6854AA79C5}" type="sibTrans" cxnId="{E6E71FE5-E95F-41CB-B679-BF2ED6B328F7}">
      <dgm:prSet/>
      <dgm:spPr/>
      <dgm:t>
        <a:bodyPr/>
        <a:lstStyle/>
        <a:p>
          <a:endParaRPr lang="pt-BR" sz="3000"/>
        </a:p>
      </dgm:t>
    </dgm:pt>
    <dgm:pt modelId="{EA40DB9E-12C8-443E-97D6-E0E9CBB7EC97}">
      <dgm:prSet phldrT="[Texto]" custT="1"/>
      <dgm:spPr/>
      <dgm:t>
        <a:bodyPr/>
        <a:lstStyle/>
        <a:p>
          <a:r>
            <a:rPr lang="pt-BR" sz="2500" dirty="0" smtClean="0"/>
            <a:t>CONTAGEM MICROBIANA COM ACCUTREAT</a:t>
          </a:r>
          <a:r>
            <a:rPr lang="pt-BR" sz="2500" dirty="0" smtClean="0">
              <a:solidFill>
                <a:schemeClr val="bg1"/>
              </a:solidFill>
            </a:rPr>
            <a:t>® E ACCUMAST®</a:t>
          </a:r>
          <a:endParaRPr lang="pt-BR" sz="2500" dirty="0">
            <a:solidFill>
              <a:schemeClr val="bg1"/>
            </a:solidFill>
          </a:endParaRPr>
        </a:p>
      </dgm:t>
    </dgm:pt>
    <dgm:pt modelId="{F34676E7-84E6-43DB-8D15-508B16AB42F5}" type="parTrans" cxnId="{71C5A2E3-DA77-41D9-9E2B-8CB9C9448FF6}">
      <dgm:prSet custT="1"/>
      <dgm:spPr/>
      <dgm:t>
        <a:bodyPr/>
        <a:lstStyle/>
        <a:p>
          <a:endParaRPr lang="pt-BR" sz="3000"/>
        </a:p>
      </dgm:t>
    </dgm:pt>
    <dgm:pt modelId="{FAF0AB02-B98B-49FA-BDFA-1CEEEA69E76D}" type="sibTrans" cxnId="{71C5A2E3-DA77-41D9-9E2B-8CB9C9448FF6}">
      <dgm:prSet/>
      <dgm:spPr/>
      <dgm:t>
        <a:bodyPr/>
        <a:lstStyle/>
        <a:p>
          <a:endParaRPr lang="pt-BR" sz="3000"/>
        </a:p>
      </dgm:t>
    </dgm:pt>
    <dgm:pt modelId="{BF27990C-3C08-4B5F-A975-CBA590DDB6A9}">
      <dgm:prSet phldrT="[Texto]" custT="1"/>
      <dgm:spPr/>
      <dgm:t>
        <a:bodyPr/>
        <a:lstStyle/>
        <a:p>
          <a:r>
            <a:rPr lang="pt-BR" sz="2500" dirty="0" smtClean="0"/>
            <a:t>CMT</a:t>
          </a:r>
          <a:endParaRPr lang="pt-BR" sz="2500" dirty="0"/>
        </a:p>
      </dgm:t>
    </dgm:pt>
    <dgm:pt modelId="{B5909F2F-CA36-42A6-B9C4-5671BD921B93}" type="parTrans" cxnId="{DC98C941-2A0C-4F12-BCC3-EE4356FB88F9}">
      <dgm:prSet custT="1"/>
      <dgm:spPr/>
      <dgm:t>
        <a:bodyPr/>
        <a:lstStyle/>
        <a:p>
          <a:endParaRPr lang="pt-BR" sz="3000"/>
        </a:p>
      </dgm:t>
    </dgm:pt>
    <dgm:pt modelId="{989C6603-2886-4A93-8E08-A35F6D8C051D}" type="sibTrans" cxnId="{DC98C941-2A0C-4F12-BCC3-EE4356FB88F9}">
      <dgm:prSet/>
      <dgm:spPr/>
      <dgm:t>
        <a:bodyPr/>
        <a:lstStyle/>
        <a:p>
          <a:endParaRPr lang="pt-BR" sz="3000"/>
        </a:p>
      </dgm:t>
    </dgm:pt>
    <dgm:pt modelId="{CD9A14D9-0B4A-47D6-9EA4-9A7E830BD395}">
      <dgm:prSet phldrT="[Texto]" custT="1"/>
      <dgm:spPr/>
      <dgm:t>
        <a:bodyPr/>
        <a:lstStyle/>
        <a:p>
          <a:r>
            <a:rPr lang="pt-BR" sz="2500" dirty="0" smtClean="0">
              <a:solidFill>
                <a:schemeClr val="bg1"/>
              </a:solidFill>
            </a:rPr>
            <a:t>ECOMILK</a:t>
          </a:r>
          <a:endParaRPr lang="pt-BR" sz="2500" dirty="0">
            <a:solidFill>
              <a:schemeClr val="bg1"/>
            </a:solidFill>
          </a:endParaRPr>
        </a:p>
      </dgm:t>
    </dgm:pt>
    <dgm:pt modelId="{DE30B4C1-2CFA-4164-912A-70D31C833719}" type="sibTrans" cxnId="{0F71D479-47B3-43A9-B5D6-1ACA7DBD69EC}">
      <dgm:prSet/>
      <dgm:spPr/>
      <dgm:t>
        <a:bodyPr/>
        <a:lstStyle/>
        <a:p>
          <a:endParaRPr lang="pt-BR"/>
        </a:p>
      </dgm:t>
    </dgm:pt>
    <dgm:pt modelId="{51F15D7C-DEDA-4478-B093-91685936A8ED}" type="parTrans" cxnId="{0F71D479-47B3-43A9-B5D6-1ACA7DBD69EC}">
      <dgm:prSet/>
      <dgm:spPr/>
      <dgm:t>
        <a:bodyPr/>
        <a:lstStyle/>
        <a:p>
          <a:endParaRPr lang="pt-BR"/>
        </a:p>
      </dgm:t>
    </dgm:pt>
    <dgm:pt modelId="{119F2D64-F694-4AC3-BDAD-A968BD0493D5}" type="pres">
      <dgm:prSet presAssocID="{3123C1A0-1876-4197-8CDD-CD35262FBBE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994E35-F11D-468D-8C97-A1BFD368777F}" type="pres">
      <dgm:prSet presAssocID="{29E6C83E-76B6-45E2-ADA2-0EC56F0754E7}" presName="root1" presStyleCnt="0"/>
      <dgm:spPr/>
    </dgm:pt>
    <dgm:pt modelId="{9C97567C-7449-4F97-AE1F-1E172C0F38DA}" type="pres">
      <dgm:prSet presAssocID="{29E6C83E-76B6-45E2-ADA2-0EC56F0754E7}" presName="LevelOneTextNode" presStyleLbl="node0" presStyleIdx="0" presStyleCnt="1" custScaleY="11957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4F75FC7-C163-48BB-847C-28FB89F2E389}" type="pres">
      <dgm:prSet presAssocID="{29E6C83E-76B6-45E2-ADA2-0EC56F0754E7}" presName="level2hierChild" presStyleCnt="0"/>
      <dgm:spPr/>
    </dgm:pt>
    <dgm:pt modelId="{79129C46-AA9B-4BB1-8D50-32E0C9865257}" type="pres">
      <dgm:prSet presAssocID="{25779FD8-0578-498C-9E4D-12C780309E13}" presName="conn2-1" presStyleLbl="parChTrans1D2" presStyleIdx="0" presStyleCnt="5"/>
      <dgm:spPr/>
      <dgm:t>
        <a:bodyPr/>
        <a:lstStyle/>
        <a:p>
          <a:endParaRPr lang="pt-BR"/>
        </a:p>
      </dgm:t>
    </dgm:pt>
    <dgm:pt modelId="{C31D661C-1604-48B6-A3B3-ADE10E76AC23}" type="pres">
      <dgm:prSet presAssocID="{25779FD8-0578-498C-9E4D-12C780309E13}" presName="connTx" presStyleLbl="parChTrans1D2" presStyleIdx="0" presStyleCnt="5"/>
      <dgm:spPr/>
      <dgm:t>
        <a:bodyPr/>
        <a:lstStyle/>
        <a:p>
          <a:endParaRPr lang="pt-BR"/>
        </a:p>
      </dgm:t>
    </dgm:pt>
    <dgm:pt modelId="{C940EFD7-8FDE-4D6D-BD7F-9F3311D49EAC}" type="pres">
      <dgm:prSet presAssocID="{69668D5F-7142-4BB1-90DA-012B0C64D1EB}" presName="root2" presStyleCnt="0"/>
      <dgm:spPr/>
    </dgm:pt>
    <dgm:pt modelId="{A9B72137-59D6-4007-B817-3E807EDD8831}" type="pres">
      <dgm:prSet presAssocID="{69668D5F-7142-4BB1-90DA-012B0C64D1EB}" presName="LevelTwoTextNode" presStyleLbl="node2" presStyleIdx="0" presStyleCnt="5" custScaleX="14986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1C4024-9F32-417A-8D11-52B0AFA41AA9}" type="pres">
      <dgm:prSet presAssocID="{69668D5F-7142-4BB1-90DA-012B0C64D1EB}" presName="level3hierChild" presStyleCnt="0"/>
      <dgm:spPr/>
    </dgm:pt>
    <dgm:pt modelId="{CF03A24F-F6F8-4BA0-A1D9-D14290B8850D}" type="pres">
      <dgm:prSet presAssocID="{B5909F2F-CA36-42A6-B9C4-5671BD921B93}" presName="conn2-1" presStyleLbl="parChTrans1D2" presStyleIdx="1" presStyleCnt="5"/>
      <dgm:spPr/>
      <dgm:t>
        <a:bodyPr/>
        <a:lstStyle/>
        <a:p>
          <a:endParaRPr lang="pt-BR"/>
        </a:p>
      </dgm:t>
    </dgm:pt>
    <dgm:pt modelId="{6ABE811E-3BFA-4E74-B336-1D730C0E1ED8}" type="pres">
      <dgm:prSet presAssocID="{B5909F2F-CA36-42A6-B9C4-5671BD921B93}" presName="connTx" presStyleLbl="parChTrans1D2" presStyleIdx="1" presStyleCnt="5"/>
      <dgm:spPr/>
      <dgm:t>
        <a:bodyPr/>
        <a:lstStyle/>
        <a:p>
          <a:endParaRPr lang="pt-BR"/>
        </a:p>
      </dgm:t>
    </dgm:pt>
    <dgm:pt modelId="{AFE1921C-99DC-4A75-97CC-F5EFCEDCA292}" type="pres">
      <dgm:prSet presAssocID="{BF27990C-3C08-4B5F-A975-CBA590DDB6A9}" presName="root2" presStyleCnt="0"/>
      <dgm:spPr/>
    </dgm:pt>
    <dgm:pt modelId="{A1B02478-3DE2-4E2F-9F35-498BF541F14A}" type="pres">
      <dgm:prSet presAssocID="{BF27990C-3C08-4B5F-A975-CBA590DDB6A9}" presName="LevelTwoTextNode" presStyleLbl="node2" presStyleIdx="1" presStyleCnt="5" custScaleX="14986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EE949A-3B75-49F1-A413-03F4E856E6B7}" type="pres">
      <dgm:prSet presAssocID="{BF27990C-3C08-4B5F-A975-CBA590DDB6A9}" presName="level3hierChild" presStyleCnt="0"/>
      <dgm:spPr/>
    </dgm:pt>
    <dgm:pt modelId="{474A3F1B-19D4-4AE4-B7DA-490333E41937}" type="pres">
      <dgm:prSet presAssocID="{A155679A-C072-4AE7-8437-D978F245C97F}" presName="conn2-1" presStyleLbl="parChTrans1D2" presStyleIdx="2" presStyleCnt="5"/>
      <dgm:spPr/>
      <dgm:t>
        <a:bodyPr/>
        <a:lstStyle/>
        <a:p>
          <a:endParaRPr lang="pt-BR"/>
        </a:p>
      </dgm:t>
    </dgm:pt>
    <dgm:pt modelId="{CAD63F67-3B18-422D-BEB9-0EE6B5F26919}" type="pres">
      <dgm:prSet presAssocID="{A155679A-C072-4AE7-8437-D978F245C97F}" presName="connTx" presStyleLbl="parChTrans1D2" presStyleIdx="2" presStyleCnt="5"/>
      <dgm:spPr/>
      <dgm:t>
        <a:bodyPr/>
        <a:lstStyle/>
        <a:p>
          <a:endParaRPr lang="pt-BR"/>
        </a:p>
      </dgm:t>
    </dgm:pt>
    <dgm:pt modelId="{8DB19C05-6EFE-4E99-9B4A-9BB58E12EF18}" type="pres">
      <dgm:prSet presAssocID="{5C6DFCAC-D666-44BE-94BD-68FCE6EFBA2F}" presName="root2" presStyleCnt="0"/>
      <dgm:spPr/>
    </dgm:pt>
    <dgm:pt modelId="{E7BA9863-C71A-43C6-88FD-2937CFFA4B01}" type="pres">
      <dgm:prSet presAssocID="{5C6DFCAC-D666-44BE-94BD-68FCE6EFBA2F}" presName="LevelTwoTextNode" presStyleLbl="node2" presStyleIdx="2" presStyleCnt="5" custScaleX="14986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F70D57-9883-4FFE-966D-B61353740826}" type="pres">
      <dgm:prSet presAssocID="{5C6DFCAC-D666-44BE-94BD-68FCE6EFBA2F}" presName="level3hierChild" presStyleCnt="0"/>
      <dgm:spPr/>
    </dgm:pt>
    <dgm:pt modelId="{9D3BF2D0-1007-46FE-BE96-D9FA7AEF8091}" type="pres">
      <dgm:prSet presAssocID="{F34676E7-84E6-43DB-8D15-508B16AB42F5}" presName="conn2-1" presStyleLbl="parChTrans1D2" presStyleIdx="3" presStyleCnt="5"/>
      <dgm:spPr/>
      <dgm:t>
        <a:bodyPr/>
        <a:lstStyle/>
        <a:p>
          <a:endParaRPr lang="pt-BR"/>
        </a:p>
      </dgm:t>
    </dgm:pt>
    <dgm:pt modelId="{C2981684-223B-4E1D-BFC1-8CDA4E4622FF}" type="pres">
      <dgm:prSet presAssocID="{F34676E7-84E6-43DB-8D15-508B16AB42F5}" presName="connTx" presStyleLbl="parChTrans1D2" presStyleIdx="3" presStyleCnt="5"/>
      <dgm:spPr/>
      <dgm:t>
        <a:bodyPr/>
        <a:lstStyle/>
        <a:p>
          <a:endParaRPr lang="pt-BR"/>
        </a:p>
      </dgm:t>
    </dgm:pt>
    <dgm:pt modelId="{133E8968-816F-49E3-A0FE-43E8CB17C7D6}" type="pres">
      <dgm:prSet presAssocID="{EA40DB9E-12C8-443E-97D6-E0E9CBB7EC97}" presName="root2" presStyleCnt="0"/>
      <dgm:spPr/>
    </dgm:pt>
    <dgm:pt modelId="{F492F1C4-70F7-4638-AD15-5E768179456B}" type="pres">
      <dgm:prSet presAssocID="{EA40DB9E-12C8-443E-97D6-E0E9CBB7EC97}" presName="LevelTwoTextNode" presStyleLbl="node2" presStyleIdx="3" presStyleCnt="5" custScaleX="14986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B3F8A2C-9633-44DC-BEC5-D03EEB142D4D}" type="pres">
      <dgm:prSet presAssocID="{EA40DB9E-12C8-443E-97D6-E0E9CBB7EC97}" presName="level3hierChild" presStyleCnt="0"/>
      <dgm:spPr/>
    </dgm:pt>
    <dgm:pt modelId="{0A7128A9-8099-4C33-B104-FE3A54A8A1E9}" type="pres">
      <dgm:prSet presAssocID="{51F15D7C-DEDA-4478-B093-91685936A8ED}" presName="conn2-1" presStyleLbl="parChTrans1D2" presStyleIdx="4" presStyleCnt="5"/>
      <dgm:spPr/>
      <dgm:t>
        <a:bodyPr/>
        <a:lstStyle/>
        <a:p>
          <a:endParaRPr lang="pt-BR"/>
        </a:p>
      </dgm:t>
    </dgm:pt>
    <dgm:pt modelId="{B85A0380-F1B3-48B6-8482-B2290D68B71B}" type="pres">
      <dgm:prSet presAssocID="{51F15D7C-DEDA-4478-B093-91685936A8ED}" presName="connTx" presStyleLbl="parChTrans1D2" presStyleIdx="4" presStyleCnt="5"/>
      <dgm:spPr/>
      <dgm:t>
        <a:bodyPr/>
        <a:lstStyle/>
        <a:p>
          <a:endParaRPr lang="pt-BR"/>
        </a:p>
      </dgm:t>
    </dgm:pt>
    <dgm:pt modelId="{917B3215-B8AD-4F59-AD37-5731231470C1}" type="pres">
      <dgm:prSet presAssocID="{CD9A14D9-0B4A-47D6-9EA4-9A7E830BD395}" presName="root2" presStyleCnt="0"/>
      <dgm:spPr/>
    </dgm:pt>
    <dgm:pt modelId="{6E62FADA-1EC7-45B4-BF9D-97DAA4374E84}" type="pres">
      <dgm:prSet presAssocID="{CD9A14D9-0B4A-47D6-9EA4-9A7E830BD395}" presName="LevelTwoTextNode" presStyleLbl="node2" presStyleIdx="4" presStyleCnt="5" custScaleX="14986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79A05C1-7B33-4FD7-A35A-3ACEA068A88E}" type="pres">
      <dgm:prSet presAssocID="{CD9A14D9-0B4A-47D6-9EA4-9A7E830BD395}" presName="level3hierChild" presStyleCnt="0"/>
      <dgm:spPr/>
    </dgm:pt>
  </dgm:ptLst>
  <dgm:cxnLst>
    <dgm:cxn modelId="{624211CB-8C50-4DF2-A758-8169FF124639}" type="presOf" srcId="{3123C1A0-1876-4197-8CDD-CD35262FBBEB}" destId="{119F2D64-F694-4AC3-BDAD-A968BD0493D5}" srcOrd="0" destOrd="0" presId="urn:microsoft.com/office/officeart/2008/layout/HorizontalMultiLevelHierarchy"/>
    <dgm:cxn modelId="{E568AB03-5E22-4B52-8753-316BEBB8C7E8}" type="presOf" srcId="{B5909F2F-CA36-42A6-B9C4-5671BD921B93}" destId="{6ABE811E-3BFA-4E74-B336-1D730C0E1ED8}" srcOrd="1" destOrd="0" presId="urn:microsoft.com/office/officeart/2008/layout/HorizontalMultiLevelHierarchy"/>
    <dgm:cxn modelId="{CA3C7B92-2D94-4B05-9B53-3956500C5EA8}" type="presOf" srcId="{25779FD8-0578-498C-9E4D-12C780309E13}" destId="{C31D661C-1604-48B6-A3B3-ADE10E76AC23}" srcOrd="1" destOrd="0" presId="urn:microsoft.com/office/officeart/2008/layout/HorizontalMultiLevelHierarchy"/>
    <dgm:cxn modelId="{0F71D479-47B3-43A9-B5D6-1ACA7DBD69EC}" srcId="{29E6C83E-76B6-45E2-ADA2-0EC56F0754E7}" destId="{CD9A14D9-0B4A-47D6-9EA4-9A7E830BD395}" srcOrd="4" destOrd="0" parTransId="{51F15D7C-DEDA-4478-B093-91685936A8ED}" sibTransId="{DE30B4C1-2CFA-4164-912A-70D31C833719}"/>
    <dgm:cxn modelId="{C591D97A-490E-496D-85BC-9A1E473FFA4E}" type="presOf" srcId="{51F15D7C-DEDA-4478-B093-91685936A8ED}" destId="{B85A0380-F1B3-48B6-8482-B2290D68B71B}" srcOrd="1" destOrd="0" presId="urn:microsoft.com/office/officeart/2008/layout/HorizontalMultiLevelHierarchy"/>
    <dgm:cxn modelId="{383DBBBD-91F3-4E70-8B56-7D895676D7B9}" type="presOf" srcId="{A155679A-C072-4AE7-8437-D978F245C97F}" destId="{474A3F1B-19D4-4AE4-B7DA-490333E41937}" srcOrd="0" destOrd="0" presId="urn:microsoft.com/office/officeart/2008/layout/HorizontalMultiLevelHierarchy"/>
    <dgm:cxn modelId="{21951FEC-B112-4C64-9D3B-87A47AB79FD4}" type="presOf" srcId="{69668D5F-7142-4BB1-90DA-012B0C64D1EB}" destId="{A9B72137-59D6-4007-B817-3E807EDD8831}" srcOrd="0" destOrd="0" presId="urn:microsoft.com/office/officeart/2008/layout/HorizontalMultiLevelHierarchy"/>
    <dgm:cxn modelId="{524A75AA-9D18-4D1E-9212-1147DCB21EB9}" type="presOf" srcId="{BF27990C-3C08-4B5F-A975-CBA590DDB6A9}" destId="{A1B02478-3DE2-4E2F-9F35-498BF541F14A}" srcOrd="0" destOrd="0" presId="urn:microsoft.com/office/officeart/2008/layout/HorizontalMultiLevelHierarchy"/>
    <dgm:cxn modelId="{BA599020-CA0D-42A4-AD8A-80B2FC7CBDD8}" type="presOf" srcId="{25779FD8-0578-498C-9E4D-12C780309E13}" destId="{79129C46-AA9B-4BB1-8D50-32E0C9865257}" srcOrd="0" destOrd="0" presId="urn:microsoft.com/office/officeart/2008/layout/HorizontalMultiLevelHierarchy"/>
    <dgm:cxn modelId="{E164E6D9-924F-4090-A46F-7016739FB2EF}" type="presOf" srcId="{A155679A-C072-4AE7-8437-D978F245C97F}" destId="{CAD63F67-3B18-422D-BEB9-0EE6B5F26919}" srcOrd="1" destOrd="0" presId="urn:microsoft.com/office/officeart/2008/layout/HorizontalMultiLevelHierarchy"/>
    <dgm:cxn modelId="{76C16ABD-2398-4D05-8AD6-7ED592AB5D07}" type="presOf" srcId="{F34676E7-84E6-43DB-8D15-508B16AB42F5}" destId="{C2981684-223B-4E1D-BFC1-8CDA4E4622FF}" srcOrd="1" destOrd="0" presId="urn:microsoft.com/office/officeart/2008/layout/HorizontalMultiLevelHierarchy"/>
    <dgm:cxn modelId="{B4A7BD84-A56C-4106-9243-9AC21C89BAE3}" type="presOf" srcId="{B5909F2F-CA36-42A6-B9C4-5671BD921B93}" destId="{CF03A24F-F6F8-4BA0-A1D9-D14290B8850D}" srcOrd="0" destOrd="0" presId="urn:microsoft.com/office/officeart/2008/layout/HorizontalMultiLevelHierarchy"/>
    <dgm:cxn modelId="{ACAD6494-C5FF-4816-9D74-30A1FDA67739}" type="presOf" srcId="{EA40DB9E-12C8-443E-97D6-E0E9CBB7EC97}" destId="{F492F1C4-70F7-4638-AD15-5E768179456B}" srcOrd="0" destOrd="0" presId="urn:microsoft.com/office/officeart/2008/layout/HorizontalMultiLevelHierarchy"/>
    <dgm:cxn modelId="{22B26AD8-85BC-49CB-B352-A12BAFD19BEF}" type="presOf" srcId="{F34676E7-84E6-43DB-8D15-508B16AB42F5}" destId="{9D3BF2D0-1007-46FE-BE96-D9FA7AEF8091}" srcOrd="0" destOrd="0" presId="urn:microsoft.com/office/officeart/2008/layout/HorizontalMultiLevelHierarchy"/>
    <dgm:cxn modelId="{73FA7C8D-340F-4DF0-AF58-5E40AD1EB04C}" type="presOf" srcId="{5C6DFCAC-D666-44BE-94BD-68FCE6EFBA2F}" destId="{E7BA9863-C71A-43C6-88FD-2937CFFA4B01}" srcOrd="0" destOrd="0" presId="urn:microsoft.com/office/officeart/2008/layout/HorizontalMultiLevelHierarchy"/>
    <dgm:cxn modelId="{D8D0AFAC-7DA7-48F3-B909-729AC35F770D}" type="presOf" srcId="{51F15D7C-DEDA-4478-B093-91685936A8ED}" destId="{0A7128A9-8099-4C33-B104-FE3A54A8A1E9}" srcOrd="0" destOrd="0" presId="urn:microsoft.com/office/officeart/2008/layout/HorizontalMultiLevelHierarchy"/>
    <dgm:cxn modelId="{E6E71FE5-E95F-41CB-B679-BF2ED6B328F7}" srcId="{29E6C83E-76B6-45E2-ADA2-0EC56F0754E7}" destId="{5C6DFCAC-D666-44BE-94BD-68FCE6EFBA2F}" srcOrd="2" destOrd="0" parTransId="{A155679A-C072-4AE7-8437-D978F245C97F}" sibTransId="{52D1E934-DABD-420B-8D87-BC6854AA79C5}"/>
    <dgm:cxn modelId="{DCDF01D0-565F-4627-8F3B-C54D7D90CB5D}" type="presOf" srcId="{CD9A14D9-0B4A-47D6-9EA4-9A7E830BD395}" destId="{6E62FADA-1EC7-45B4-BF9D-97DAA4374E84}" srcOrd="0" destOrd="0" presId="urn:microsoft.com/office/officeart/2008/layout/HorizontalMultiLevelHierarchy"/>
    <dgm:cxn modelId="{90B2C514-D9AA-4A61-87F5-69C24AC6FC2C}" srcId="{3123C1A0-1876-4197-8CDD-CD35262FBBEB}" destId="{29E6C83E-76B6-45E2-ADA2-0EC56F0754E7}" srcOrd="0" destOrd="0" parTransId="{017A360B-8D17-4F45-B67E-D2F827721589}" sibTransId="{3F88C010-BB8A-4FD1-8470-26AA6D41CD7F}"/>
    <dgm:cxn modelId="{DC98C941-2A0C-4F12-BCC3-EE4356FB88F9}" srcId="{29E6C83E-76B6-45E2-ADA2-0EC56F0754E7}" destId="{BF27990C-3C08-4B5F-A975-CBA590DDB6A9}" srcOrd="1" destOrd="0" parTransId="{B5909F2F-CA36-42A6-B9C4-5671BD921B93}" sibTransId="{989C6603-2886-4A93-8E08-A35F6D8C051D}"/>
    <dgm:cxn modelId="{C0C85169-CE80-439B-93E1-1CE966C51BB4}" type="presOf" srcId="{29E6C83E-76B6-45E2-ADA2-0EC56F0754E7}" destId="{9C97567C-7449-4F97-AE1F-1E172C0F38DA}" srcOrd="0" destOrd="0" presId="urn:microsoft.com/office/officeart/2008/layout/HorizontalMultiLevelHierarchy"/>
    <dgm:cxn modelId="{34B8AD3E-C028-4E66-9A29-DBC302961D02}" srcId="{29E6C83E-76B6-45E2-ADA2-0EC56F0754E7}" destId="{69668D5F-7142-4BB1-90DA-012B0C64D1EB}" srcOrd="0" destOrd="0" parTransId="{25779FD8-0578-498C-9E4D-12C780309E13}" sibTransId="{21A5E347-65E1-4C9B-8BB4-EBEE35A6B684}"/>
    <dgm:cxn modelId="{71C5A2E3-DA77-41D9-9E2B-8CB9C9448FF6}" srcId="{29E6C83E-76B6-45E2-ADA2-0EC56F0754E7}" destId="{EA40DB9E-12C8-443E-97D6-E0E9CBB7EC97}" srcOrd="3" destOrd="0" parTransId="{F34676E7-84E6-43DB-8D15-508B16AB42F5}" sibTransId="{FAF0AB02-B98B-49FA-BDFA-1CEEEA69E76D}"/>
    <dgm:cxn modelId="{D1E26A91-2E18-44F6-AB38-C0F609135C87}" type="presParOf" srcId="{119F2D64-F694-4AC3-BDAD-A968BD0493D5}" destId="{8B994E35-F11D-468D-8C97-A1BFD368777F}" srcOrd="0" destOrd="0" presId="urn:microsoft.com/office/officeart/2008/layout/HorizontalMultiLevelHierarchy"/>
    <dgm:cxn modelId="{CAC7FA7C-3632-4189-8DF2-C2239C81AD1D}" type="presParOf" srcId="{8B994E35-F11D-468D-8C97-A1BFD368777F}" destId="{9C97567C-7449-4F97-AE1F-1E172C0F38DA}" srcOrd="0" destOrd="0" presId="urn:microsoft.com/office/officeart/2008/layout/HorizontalMultiLevelHierarchy"/>
    <dgm:cxn modelId="{4FE036E9-7033-4890-8D64-51B450F6E9BC}" type="presParOf" srcId="{8B994E35-F11D-468D-8C97-A1BFD368777F}" destId="{74F75FC7-C163-48BB-847C-28FB89F2E389}" srcOrd="1" destOrd="0" presId="urn:microsoft.com/office/officeart/2008/layout/HorizontalMultiLevelHierarchy"/>
    <dgm:cxn modelId="{5F2E766B-1300-4279-97B0-6336E1DAAA44}" type="presParOf" srcId="{74F75FC7-C163-48BB-847C-28FB89F2E389}" destId="{79129C46-AA9B-4BB1-8D50-32E0C9865257}" srcOrd="0" destOrd="0" presId="urn:microsoft.com/office/officeart/2008/layout/HorizontalMultiLevelHierarchy"/>
    <dgm:cxn modelId="{88A4447F-66D3-446F-A259-6624D1D92904}" type="presParOf" srcId="{79129C46-AA9B-4BB1-8D50-32E0C9865257}" destId="{C31D661C-1604-48B6-A3B3-ADE10E76AC23}" srcOrd="0" destOrd="0" presId="urn:microsoft.com/office/officeart/2008/layout/HorizontalMultiLevelHierarchy"/>
    <dgm:cxn modelId="{198B6DB5-1648-4DDE-8485-04CD342CB824}" type="presParOf" srcId="{74F75FC7-C163-48BB-847C-28FB89F2E389}" destId="{C940EFD7-8FDE-4D6D-BD7F-9F3311D49EAC}" srcOrd="1" destOrd="0" presId="urn:microsoft.com/office/officeart/2008/layout/HorizontalMultiLevelHierarchy"/>
    <dgm:cxn modelId="{262130BC-12F1-4018-976D-B1CFC794C8C0}" type="presParOf" srcId="{C940EFD7-8FDE-4D6D-BD7F-9F3311D49EAC}" destId="{A9B72137-59D6-4007-B817-3E807EDD8831}" srcOrd="0" destOrd="0" presId="urn:microsoft.com/office/officeart/2008/layout/HorizontalMultiLevelHierarchy"/>
    <dgm:cxn modelId="{6C4C8893-EFF8-4A91-811D-3DD210D4CE0A}" type="presParOf" srcId="{C940EFD7-8FDE-4D6D-BD7F-9F3311D49EAC}" destId="{5C1C4024-9F32-417A-8D11-52B0AFA41AA9}" srcOrd="1" destOrd="0" presId="urn:microsoft.com/office/officeart/2008/layout/HorizontalMultiLevelHierarchy"/>
    <dgm:cxn modelId="{864CDD33-C3F8-4562-9242-F3D17805CB3C}" type="presParOf" srcId="{74F75FC7-C163-48BB-847C-28FB89F2E389}" destId="{CF03A24F-F6F8-4BA0-A1D9-D14290B8850D}" srcOrd="2" destOrd="0" presId="urn:microsoft.com/office/officeart/2008/layout/HorizontalMultiLevelHierarchy"/>
    <dgm:cxn modelId="{4D7F205C-BEF7-4A90-924E-596A858B3E0D}" type="presParOf" srcId="{CF03A24F-F6F8-4BA0-A1D9-D14290B8850D}" destId="{6ABE811E-3BFA-4E74-B336-1D730C0E1ED8}" srcOrd="0" destOrd="0" presId="urn:microsoft.com/office/officeart/2008/layout/HorizontalMultiLevelHierarchy"/>
    <dgm:cxn modelId="{846BDD09-CDA8-438A-8880-512E0B62C031}" type="presParOf" srcId="{74F75FC7-C163-48BB-847C-28FB89F2E389}" destId="{AFE1921C-99DC-4A75-97CC-F5EFCEDCA292}" srcOrd="3" destOrd="0" presId="urn:microsoft.com/office/officeart/2008/layout/HorizontalMultiLevelHierarchy"/>
    <dgm:cxn modelId="{4481F4CB-4A27-4E9C-9E93-2DAD68C927C0}" type="presParOf" srcId="{AFE1921C-99DC-4A75-97CC-F5EFCEDCA292}" destId="{A1B02478-3DE2-4E2F-9F35-498BF541F14A}" srcOrd="0" destOrd="0" presId="urn:microsoft.com/office/officeart/2008/layout/HorizontalMultiLevelHierarchy"/>
    <dgm:cxn modelId="{962BC07F-4E66-4904-B363-C6D2467AE027}" type="presParOf" srcId="{AFE1921C-99DC-4A75-97CC-F5EFCEDCA292}" destId="{70EE949A-3B75-49F1-A413-03F4E856E6B7}" srcOrd="1" destOrd="0" presId="urn:microsoft.com/office/officeart/2008/layout/HorizontalMultiLevelHierarchy"/>
    <dgm:cxn modelId="{093BF1FE-8E9E-4263-8556-97C09F9E84BD}" type="presParOf" srcId="{74F75FC7-C163-48BB-847C-28FB89F2E389}" destId="{474A3F1B-19D4-4AE4-B7DA-490333E41937}" srcOrd="4" destOrd="0" presId="urn:microsoft.com/office/officeart/2008/layout/HorizontalMultiLevelHierarchy"/>
    <dgm:cxn modelId="{42D65F07-9A1E-4464-993C-CF2E447D606B}" type="presParOf" srcId="{474A3F1B-19D4-4AE4-B7DA-490333E41937}" destId="{CAD63F67-3B18-422D-BEB9-0EE6B5F26919}" srcOrd="0" destOrd="0" presId="urn:microsoft.com/office/officeart/2008/layout/HorizontalMultiLevelHierarchy"/>
    <dgm:cxn modelId="{307D9FD8-7C73-40B3-B2ED-CA8EF7E0F5FB}" type="presParOf" srcId="{74F75FC7-C163-48BB-847C-28FB89F2E389}" destId="{8DB19C05-6EFE-4E99-9B4A-9BB58E12EF18}" srcOrd="5" destOrd="0" presId="urn:microsoft.com/office/officeart/2008/layout/HorizontalMultiLevelHierarchy"/>
    <dgm:cxn modelId="{C8A0C8C9-703F-45D7-BE3B-B35BE5124122}" type="presParOf" srcId="{8DB19C05-6EFE-4E99-9B4A-9BB58E12EF18}" destId="{E7BA9863-C71A-43C6-88FD-2937CFFA4B01}" srcOrd="0" destOrd="0" presId="urn:microsoft.com/office/officeart/2008/layout/HorizontalMultiLevelHierarchy"/>
    <dgm:cxn modelId="{1D87EC0C-078D-4C79-8B49-F62B23326A6B}" type="presParOf" srcId="{8DB19C05-6EFE-4E99-9B4A-9BB58E12EF18}" destId="{1BF70D57-9883-4FFE-966D-B61353740826}" srcOrd="1" destOrd="0" presId="urn:microsoft.com/office/officeart/2008/layout/HorizontalMultiLevelHierarchy"/>
    <dgm:cxn modelId="{3213779F-A102-4157-98B0-D4A3EA976CF2}" type="presParOf" srcId="{74F75FC7-C163-48BB-847C-28FB89F2E389}" destId="{9D3BF2D0-1007-46FE-BE96-D9FA7AEF8091}" srcOrd="6" destOrd="0" presId="urn:microsoft.com/office/officeart/2008/layout/HorizontalMultiLevelHierarchy"/>
    <dgm:cxn modelId="{64A667AA-01D7-42CC-8A01-9776555AC62D}" type="presParOf" srcId="{9D3BF2D0-1007-46FE-BE96-D9FA7AEF8091}" destId="{C2981684-223B-4E1D-BFC1-8CDA4E4622FF}" srcOrd="0" destOrd="0" presId="urn:microsoft.com/office/officeart/2008/layout/HorizontalMultiLevelHierarchy"/>
    <dgm:cxn modelId="{628471C3-30AA-45E0-9551-BB8C35DACC62}" type="presParOf" srcId="{74F75FC7-C163-48BB-847C-28FB89F2E389}" destId="{133E8968-816F-49E3-A0FE-43E8CB17C7D6}" srcOrd="7" destOrd="0" presId="urn:microsoft.com/office/officeart/2008/layout/HorizontalMultiLevelHierarchy"/>
    <dgm:cxn modelId="{1FB873C7-2F2C-42DC-BEB1-12C738F11A67}" type="presParOf" srcId="{133E8968-816F-49E3-A0FE-43E8CB17C7D6}" destId="{F492F1C4-70F7-4638-AD15-5E768179456B}" srcOrd="0" destOrd="0" presId="urn:microsoft.com/office/officeart/2008/layout/HorizontalMultiLevelHierarchy"/>
    <dgm:cxn modelId="{50F3718D-DFA1-4549-A727-B1935C615FA0}" type="presParOf" srcId="{133E8968-816F-49E3-A0FE-43E8CB17C7D6}" destId="{AB3F8A2C-9633-44DC-BEC5-D03EEB142D4D}" srcOrd="1" destOrd="0" presId="urn:microsoft.com/office/officeart/2008/layout/HorizontalMultiLevelHierarchy"/>
    <dgm:cxn modelId="{A641CA46-1C78-4C0B-BD5F-ABDF4E34598C}" type="presParOf" srcId="{74F75FC7-C163-48BB-847C-28FB89F2E389}" destId="{0A7128A9-8099-4C33-B104-FE3A54A8A1E9}" srcOrd="8" destOrd="0" presId="urn:microsoft.com/office/officeart/2008/layout/HorizontalMultiLevelHierarchy"/>
    <dgm:cxn modelId="{B1A3217F-26D9-46D1-A5BA-25D886EBF783}" type="presParOf" srcId="{0A7128A9-8099-4C33-B104-FE3A54A8A1E9}" destId="{B85A0380-F1B3-48B6-8482-B2290D68B71B}" srcOrd="0" destOrd="0" presId="urn:microsoft.com/office/officeart/2008/layout/HorizontalMultiLevelHierarchy"/>
    <dgm:cxn modelId="{B6E7A596-ACE3-41C7-9F1E-8F713187CCB7}" type="presParOf" srcId="{74F75FC7-C163-48BB-847C-28FB89F2E389}" destId="{917B3215-B8AD-4F59-AD37-5731231470C1}" srcOrd="9" destOrd="0" presId="urn:microsoft.com/office/officeart/2008/layout/HorizontalMultiLevelHierarchy"/>
    <dgm:cxn modelId="{8B66E217-BA07-419E-B35D-DB3F210FBC02}" type="presParOf" srcId="{917B3215-B8AD-4F59-AD37-5731231470C1}" destId="{6E62FADA-1EC7-45B4-BF9D-97DAA4374E84}" srcOrd="0" destOrd="0" presId="urn:microsoft.com/office/officeart/2008/layout/HorizontalMultiLevelHierarchy"/>
    <dgm:cxn modelId="{6C58CB1A-E6B1-4116-AB75-C63A7E8D406E}" type="presParOf" srcId="{917B3215-B8AD-4F59-AD37-5731231470C1}" destId="{979A05C1-7B33-4FD7-A35A-3ACEA068A88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128A9-8099-4C33-B104-FE3A54A8A1E9}">
      <dsp:nvSpPr>
        <dsp:cNvPr id="0" name=""/>
        <dsp:cNvSpPr/>
      </dsp:nvSpPr>
      <dsp:spPr>
        <a:xfrm>
          <a:off x="1295359" y="4204229"/>
          <a:ext cx="846407" cy="3225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203" y="0"/>
              </a:lnTo>
              <a:lnTo>
                <a:pt x="423203" y="3225637"/>
              </a:lnTo>
              <a:lnTo>
                <a:pt x="846407" y="3225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1635192" y="5733676"/>
        <a:ext cx="166741" cy="166741"/>
      </dsp:txXfrm>
    </dsp:sp>
    <dsp:sp modelId="{9D3BF2D0-1007-46FE-BE96-D9FA7AEF8091}">
      <dsp:nvSpPr>
        <dsp:cNvPr id="0" name=""/>
        <dsp:cNvSpPr/>
      </dsp:nvSpPr>
      <dsp:spPr>
        <a:xfrm>
          <a:off x="1295359" y="4204229"/>
          <a:ext cx="846407" cy="1612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203" y="0"/>
              </a:lnTo>
              <a:lnTo>
                <a:pt x="423203" y="1612818"/>
              </a:lnTo>
              <a:lnTo>
                <a:pt x="846407" y="1612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1673027" y="4965102"/>
        <a:ext cx="91071" cy="91071"/>
      </dsp:txXfrm>
    </dsp:sp>
    <dsp:sp modelId="{474A3F1B-19D4-4AE4-B7DA-490333E41937}">
      <dsp:nvSpPr>
        <dsp:cNvPr id="0" name=""/>
        <dsp:cNvSpPr/>
      </dsp:nvSpPr>
      <dsp:spPr>
        <a:xfrm>
          <a:off x="1295359" y="4158509"/>
          <a:ext cx="8464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640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1697403" y="4183068"/>
        <a:ext cx="42320" cy="42320"/>
      </dsp:txXfrm>
    </dsp:sp>
    <dsp:sp modelId="{CF03A24F-F6F8-4BA0-A1D9-D14290B8850D}">
      <dsp:nvSpPr>
        <dsp:cNvPr id="0" name=""/>
        <dsp:cNvSpPr/>
      </dsp:nvSpPr>
      <dsp:spPr>
        <a:xfrm>
          <a:off x="1295359" y="2591410"/>
          <a:ext cx="846407" cy="1612818"/>
        </a:xfrm>
        <a:custGeom>
          <a:avLst/>
          <a:gdLst/>
          <a:ahLst/>
          <a:cxnLst/>
          <a:rect l="0" t="0" r="0" b="0"/>
          <a:pathLst>
            <a:path>
              <a:moveTo>
                <a:pt x="0" y="1612818"/>
              </a:moveTo>
              <a:lnTo>
                <a:pt x="423203" y="1612818"/>
              </a:lnTo>
              <a:lnTo>
                <a:pt x="423203" y="0"/>
              </a:lnTo>
              <a:lnTo>
                <a:pt x="8464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1673027" y="3352284"/>
        <a:ext cx="91071" cy="91071"/>
      </dsp:txXfrm>
    </dsp:sp>
    <dsp:sp modelId="{79129C46-AA9B-4BB1-8D50-32E0C9865257}">
      <dsp:nvSpPr>
        <dsp:cNvPr id="0" name=""/>
        <dsp:cNvSpPr/>
      </dsp:nvSpPr>
      <dsp:spPr>
        <a:xfrm>
          <a:off x="1295359" y="978591"/>
          <a:ext cx="846407" cy="3225637"/>
        </a:xfrm>
        <a:custGeom>
          <a:avLst/>
          <a:gdLst/>
          <a:ahLst/>
          <a:cxnLst/>
          <a:rect l="0" t="0" r="0" b="0"/>
          <a:pathLst>
            <a:path>
              <a:moveTo>
                <a:pt x="0" y="3225637"/>
              </a:moveTo>
              <a:lnTo>
                <a:pt x="423203" y="3225637"/>
              </a:lnTo>
              <a:lnTo>
                <a:pt x="423203" y="0"/>
              </a:lnTo>
              <a:lnTo>
                <a:pt x="8464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1635192" y="2508039"/>
        <a:ext cx="166741" cy="166741"/>
      </dsp:txXfrm>
    </dsp:sp>
    <dsp:sp modelId="{9C97567C-7449-4F97-AE1F-1E172C0F38DA}">
      <dsp:nvSpPr>
        <dsp:cNvPr id="0" name=""/>
        <dsp:cNvSpPr/>
      </dsp:nvSpPr>
      <dsp:spPr>
        <a:xfrm rot="16200000">
          <a:off x="-3409928" y="3559101"/>
          <a:ext cx="8120321" cy="129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ANALISES REALIZADAS</a:t>
          </a:r>
          <a:endParaRPr lang="pt-BR" sz="3000" kern="1200" dirty="0"/>
        </a:p>
      </dsp:txBody>
      <dsp:txXfrm>
        <a:off x="-3409928" y="3559101"/>
        <a:ext cx="8120321" cy="1290254"/>
      </dsp:txXfrm>
    </dsp:sp>
    <dsp:sp modelId="{A9B72137-59D6-4007-B817-3E807EDD8831}">
      <dsp:nvSpPr>
        <dsp:cNvPr id="0" name=""/>
        <dsp:cNvSpPr/>
      </dsp:nvSpPr>
      <dsp:spPr>
        <a:xfrm>
          <a:off x="2141766" y="333464"/>
          <a:ext cx="6342171" cy="129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TESTE DE CANECA DE FUNDO ESCURO</a:t>
          </a:r>
          <a:endParaRPr lang="pt-BR" sz="2500" kern="1200" dirty="0"/>
        </a:p>
      </dsp:txBody>
      <dsp:txXfrm>
        <a:off x="2141766" y="333464"/>
        <a:ext cx="6342171" cy="1290254"/>
      </dsp:txXfrm>
    </dsp:sp>
    <dsp:sp modelId="{A1B02478-3DE2-4E2F-9F35-498BF541F14A}">
      <dsp:nvSpPr>
        <dsp:cNvPr id="0" name=""/>
        <dsp:cNvSpPr/>
      </dsp:nvSpPr>
      <dsp:spPr>
        <a:xfrm>
          <a:off x="2141766" y="1946282"/>
          <a:ext cx="6342171" cy="129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CMT</a:t>
          </a:r>
          <a:endParaRPr lang="pt-BR" sz="2500" kern="1200" dirty="0"/>
        </a:p>
      </dsp:txBody>
      <dsp:txXfrm>
        <a:off x="2141766" y="1946282"/>
        <a:ext cx="6342171" cy="1290254"/>
      </dsp:txXfrm>
    </dsp:sp>
    <dsp:sp modelId="{E7BA9863-C71A-43C6-88FD-2937CFFA4B01}">
      <dsp:nvSpPr>
        <dsp:cNvPr id="0" name=""/>
        <dsp:cNvSpPr/>
      </dsp:nvSpPr>
      <dsp:spPr>
        <a:xfrm>
          <a:off x="2141766" y="3559101"/>
          <a:ext cx="6342171" cy="129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CCS DO TANQUE</a:t>
          </a:r>
          <a:endParaRPr lang="pt-BR" sz="2500" kern="1200" dirty="0"/>
        </a:p>
      </dsp:txBody>
      <dsp:txXfrm>
        <a:off x="2141766" y="3559101"/>
        <a:ext cx="6342171" cy="1290254"/>
      </dsp:txXfrm>
    </dsp:sp>
    <dsp:sp modelId="{F492F1C4-70F7-4638-AD15-5E768179456B}">
      <dsp:nvSpPr>
        <dsp:cNvPr id="0" name=""/>
        <dsp:cNvSpPr/>
      </dsp:nvSpPr>
      <dsp:spPr>
        <a:xfrm>
          <a:off x="2141766" y="5171920"/>
          <a:ext cx="6342171" cy="129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CONTAGEM MICROBIANA COM ACCUTREAT</a:t>
          </a:r>
          <a:r>
            <a:rPr lang="pt-BR" sz="2500" kern="1200" dirty="0" smtClean="0">
              <a:solidFill>
                <a:schemeClr val="bg1"/>
              </a:solidFill>
            </a:rPr>
            <a:t>® E ACCUMAST®</a:t>
          </a:r>
          <a:endParaRPr lang="pt-BR" sz="2500" kern="1200" dirty="0">
            <a:solidFill>
              <a:schemeClr val="bg1"/>
            </a:solidFill>
          </a:endParaRPr>
        </a:p>
      </dsp:txBody>
      <dsp:txXfrm>
        <a:off x="2141766" y="5171920"/>
        <a:ext cx="6342171" cy="1290254"/>
      </dsp:txXfrm>
    </dsp:sp>
    <dsp:sp modelId="{6E62FADA-1EC7-45B4-BF9D-97DAA4374E84}">
      <dsp:nvSpPr>
        <dsp:cNvPr id="0" name=""/>
        <dsp:cNvSpPr/>
      </dsp:nvSpPr>
      <dsp:spPr>
        <a:xfrm>
          <a:off x="2141766" y="6784738"/>
          <a:ext cx="6342171" cy="1290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chemeClr val="bg1"/>
              </a:solidFill>
            </a:rPr>
            <a:t>ECOMILK</a:t>
          </a:r>
          <a:endParaRPr lang="pt-BR" sz="2500" kern="1200" dirty="0">
            <a:solidFill>
              <a:schemeClr val="bg1"/>
            </a:solidFill>
          </a:endParaRPr>
        </a:p>
      </dsp:txBody>
      <dsp:txXfrm>
        <a:off x="2141766" y="6784738"/>
        <a:ext cx="6342171" cy="129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jpeg"/><Relationship Id="rId5" Type="http://schemas.openxmlformats.org/officeDocument/2006/relationships/diagramData" Target="../diagrams/data1.xml"/><Relationship Id="rId15" Type="http://schemas.openxmlformats.org/officeDocument/2006/relationships/image" Target="../media/image8.tiff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049462" y="6873415"/>
            <a:ext cx="28803600" cy="195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>
              <a:buClr>
                <a:schemeClr val="dk1"/>
              </a:buClr>
              <a:buSzPts val="4000"/>
            </a:pPr>
            <a:r>
              <a:rPr lang="pt-BR" sz="4000" b="1" cap="all" dirty="0" smtClean="0">
                <a:solidFill>
                  <a:schemeClr val="dk1"/>
                </a:solidFill>
              </a:rPr>
              <a:t>AVALIAÇÃO DE ANTISSÉPTICO NATURAL COMPLEMENTAR AO USO DE ANTISSÉPTICO USUAL NO MANEJO SANITÁRIO NA BOVINOCULTURA DE LEITE </a:t>
            </a:r>
            <a:endParaRPr lang="pt-BR" sz="4000" b="1" cap="all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ts val="4000"/>
            </a:pPr>
            <a:r>
              <a:rPr lang="pt-BR" sz="4000" b="1" cap="all" dirty="0" smtClean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8563588"/>
            <a:ext cx="28803600" cy="232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u="sng" dirty="0" smtClean="0">
                <a:solidFill>
                  <a:schemeClr val="tx1"/>
                </a:solidFill>
              </a:rPr>
              <a:t>Priscila </a:t>
            </a:r>
            <a:r>
              <a:rPr lang="pt-BR" sz="3200" u="sng" dirty="0">
                <a:solidFill>
                  <a:schemeClr val="tx1"/>
                </a:solidFill>
              </a:rPr>
              <a:t>Leite Gomes de Vasconcelos</a:t>
            </a:r>
            <a:r>
              <a:rPr lang="pt-BR" sz="3200" dirty="0">
                <a:solidFill>
                  <a:schemeClr val="tx1"/>
                </a:solidFill>
              </a:rPr>
              <a:t>, Paula Cristina do Carmo </a:t>
            </a:r>
            <a:r>
              <a:rPr lang="pt-BR" sz="3200" dirty="0" err="1">
                <a:solidFill>
                  <a:schemeClr val="tx1"/>
                </a:solidFill>
              </a:rPr>
              <a:t>Miquelato</a:t>
            </a:r>
            <a:r>
              <a:rPr lang="pt-BR" sz="3200" dirty="0">
                <a:solidFill>
                  <a:schemeClr val="tx1"/>
                </a:solidFill>
              </a:rPr>
              <a:t> Rossi, Thais Regina Ribeiro Silva, Thiago dos Santos Gonçalves, Thiago Felipe Braga, Pollyanna Mafra Soares, Amanda Pifano Neto Quintal.</a:t>
            </a: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3200"/>
            </a:pP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049462" y="12785273"/>
            <a:ext cx="13314362" cy="2037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INTRODUÇÃO_________</a:t>
            </a:r>
            <a:r>
              <a:rPr lang="en-US" sz="36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dirty="0" smtClean="0">
                <a:solidFill>
                  <a:schemeClr val="dk1"/>
                </a:solidFill>
              </a:rPr>
              <a:t>A quantidade e a qualidade do leite produzido são influenciadas por fatores zootécnicos e sanitários do animal em geral, bem como pela obtenção, armazenamento e transporte do leite. A mastite, inflamação da glândula mamária, é a mais frequente e a que mais onera a produção de leite na pecuária leiteira.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OBJETIVO___________</a:t>
            </a:r>
            <a:r>
              <a:rPr lang="en-US" sz="36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dirty="0" smtClean="0">
                <a:solidFill>
                  <a:schemeClr val="dk1"/>
                </a:solidFill>
              </a:rPr>
              <a:t>Objetivou-se </a:t>
            </a:r>
            <a:r>
              <a:rPr lang="pt-BR" sz="3200" dirty="0">
                <a:solidFill>
                  <a:schemeClr val="dk1"/>
                </a:solidFill>
              </a:rPr>
              <a:t>avaliar o </a:t>
            </a:r>
            <a:r>
              <a:rPr lang="pt-BR" sz="3200" dirty="0" smtClean="0">
                <a:solidFill>
                  <a:schemeClr val="dk1"/>
                </a:solidFill>
              </a:rPr>
              <a:t>produto fitoterápico utilizado para o </a:t>
            </a:r>
            <a:r>
              <a:rPr lang="pt-BR" sz="3200" dirty="0" err="1" smtClean="0">
                <a:solidFill>
                  <a:schemeClr val="dk1"/>
                </a:solidFill>
              </a:rPr>
              <a:t>pré</a:t>
            </a:r>
            <a:r>
              <a:rPr lang="pt-BR" sz="3200" dirty="0" smtClean="0">
                <a:solidFill>
                  <a:schemeClr val="dk1"/>
                </a:solidFill>
              </a:rPr>
              <a:t> e pós-</a:t>
            </a:r>
            <a:r>
              <a:rPr lang="pt-BR" sz="3200" dirty="0" err="1" smtClean="0">
                <a:solidFill>
                  <a:schemeClr val="dk1"/>
                </a:solidFill>
              </a:rPr>
              <a:t>dipping</a:t>
            </a:r>
            <a:r>
              <a:rPr lang="pt-BR" sz="3200" dirty="0" smtClean="0">
                <a:solidFill>
                  <a:schemeClr val="dk1"/>
                </a:solidFill>
              </a:rPr>
              <a:t> no controle na prevenção de mastite associado ao uso de antisséptico usual.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i="1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MÉTODOS_________</a:t>
            </a:r>
            <a:r>
              <a:rPr lang="en-US" sz="36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pt-BR" sz="3200" dirty="0" smtClean="0">
                <a:solidFill>
                  <a:schemeClr val="dk1"/>
                </a:solidFill>
              </a:rPr>
              <a:t>Foram </a:t>
            </a:r>
            <a:r>
              <a:rPr lang="pt-BR" sz="3200" dirty="0">
                <a:solidFill>
                  <a:schemeClr val="dk1"/>
                </a:solidFill>
              </a:rPr>
              <a:t>utilizados </a:t>
            </a:r>
            <a:r>
              <a:rPr lang="pt-BR" sz="3200" dirty="0" smtClean="0">
                <a:solidFill>
                  <a:schemeClr val="dk1"/>
                </a:solidFill>
              </a:rPr>
              <a:t>15 animais em lactação, na fazenda escola da FAZU, Uberaba-MG. Os animais foram divididos em dois momentos: (1) uso de iodo; (2) uso de extrato </a:t>
            </a:r>
            <a:r>
              <a:rPr lang="pt-BR" sz="3200" dirty="0" err="1" smtClean="0">
                <a:solidFill>
                  <a:schemeClr val="dk1"/>
                </a:solidFill>
              </a:rPr>
              <a:t>hidroalcoólico</a:t>
            </a:r>
            <a:r>
              <a:rPr lang="pt-BR" sz="3200" dirty="0" smtClean="0">
                <a:solidFill>
                  <a:schemeClr val="dk1"/>
                </a:solidFill>
              </a:rPr>
              <a:t> de Carqueja (</a:t>
            </a:r>
            <a:r>
              <a:rPr lang="pt-BR" sz="3200" i="1" dirty="0" err="1" smtClean="0">
                <a:solidFill>
                  <a:schemeClr val="dk1"/>
                </a:solidFill>
              </a:rPr>
              <a:t>Baccharis</a:t>
            </a:r>
            <a:r>
              <a:rPr lang="pt-BR" sz="3200" i="1" dirty="0" smtClean="0">
                <a:solidFill>
                  <a:schemeClr val="dk1"/>
                </a:solidFill>
              </a:rPr>
              <a:t> </a:t>
            </a:r>
            <a:r>
              <a:rPr lang="pt-BR" sz="3200" i="1" dirty="0" err="1" smtClean="0">
                <a:solidFill>
                  <a:schemeClr val="dk1"/>
                </a:solidFill>
              </a:rPr>
              <a:t>trimera</a:t>
            </a:r>
            <a:r>
              <a:rPr lang="pt-BR" sz="3200" dirty="0" smtClean="0">
                <a:solidFill>
                  <a:schemeClr val="dk1"/>
                </a:solidFill>
              </a:rPr>
              <a:t>), administrado após os 30 dias de uso do iodo; em ambos os casos, a avaliação ocorreu antes e após 30 dias consecutivos do isso de cada antisséptico com coleta de amostras de leite.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dirty="0" smtClean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dirty="0" smtClean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dirty="0" smtClean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16198850" y="12729711"/>
            <a:ext cx="13314300" cy="270373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DISCUSSÃO_________</a:t>
            </a:r>
            <a:r>
              <a:rPr lang="en-US" sz="36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600" dirty="0" smtClean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Nos </a:t>
            </a: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</a:rPr>
              <a:t>testes </a:t>
            </a:r>
            <a:r>
              <a:rPr lang="pt-BR" sz="3200" dirty="0">
                <a:solidFill>
                  <a:schemeClr val="dk1"/>
                </a:solidFill>
              </a:rPr>
              <a:t>caneca de fundo preto e CMT, os animais foram negativos para os dois antissépticos (convencional e fitoterápico</a:t>
            </a:r>
            <a:r>
              <a:rPr lang="pt-BR" sz="3200" dirty="0" smtClean="0">
                <a:solidFill>
                  <a:schemeClr val="dk1"/>
                </a:solidFill>
              </a:rPr>
              <a:t>). </a:t>
            </a:r>
            <a:r>
              <a:rPr lang="pt-BR" sz="3200" dirty="0">
                <a:solidFill>
                  <a:schemeClr val="dk1"/>
                </a:solidFill>
              </a:rPr>
              <a:t>No pH, ambos antissépticos apresentaram resultados dentro do determinado, sendo o pH no fitoterápico ligeiramente inferior (P&lt;0,05). CCS do leite foi superior no tratamento com iodo (573,5 UFC/</a:t>
            </a:r>
            <a:r>
              <a:rPr lang="pt-BR" sz="3200" dirty="0" err="1">
                <a:solidFill>
                  <a:schemeClr val="dk1"/>
                </a:solidFill>
              </a:rPr>
              <a:t>mL</a:t>
            </a:r>
            <a:r>
              <a:rPr lang="pt-BR" sz="3200" dirty="0">
                <a:solidFill>
                  <a:schemeClr val="dk1"/>
                </a:solidFill>
              </a:rPr>
              <a:t>) quando comparado ao fitoterápico (335 UFC/</a:t>
            </a:r>
            <a:r>
              <a:rPr lang="pt-BR" sz="3200" dirty="0" err="1">
                <a:solidFill>
                  <a:schemeClr val="dk1"/>
                </a:solidFill>
              </a:rPr>
              <a:t>mL</a:t>
            </a:r>
            <a:r>
              <a:rPr lang="pt-BR" sz="3200" dirty="0">
                <a:solidFill>
                  <a:schemeClr val="dk1"/>
                </a:solidFill>
              </a:rPr>
              <a:t>) (p&lt;0,05). </a:t>
            </a:r>
            <a:r>
              <a:rPr lang="pt-BR" sz="3200" dirty="0" err="1">
                <a:solidFill>
                  <a:schemeClr val="dk1"/>
                </a:solidFill>
              </a:rPr>
              <a:t>Ecomilk</a:t>
            </a:r>
            <a:r>
              <a:rPr lang="pt-BR" sz="3200" dirty="0">
                <a:solidFill>
                  <a:schemeClr val="dk1"/>
                </a:solidFill>
              </a:rPr>
              <a:t> se manteve nos resultados dentro dos parâmetros de qualidade do leite em ambos os </a:t>
            </a:r>
            <a:r>
              <a:rPr lang="pt-BR" sz="3200" dirty="0" smtClean="0">
                <a:solidFill>
                  <a:schemeClr val="dk1"/>
                </a:solidFill>
              </a:rPr>
              <a:t>tratamentos. </a:t>
            </a:r>
            <a:r>
              <a:rPr lang="pt-BR" sz="3200" dirty="0" err="1">
                <a:solidFill>
                  <a:schemeClr val="dk1"/>
                </a:solidFill>
              </a:rPr>
              <a:t>AccuMast</a:t>
            </a:r>
            <a:r>
              <a:rPr lang="pt-BR" sz="3200" dirty="0">
                <a:solidFill>
                  <a:schemeClr val="dk1"/>
                </a:solidFill>
              </a:rPr>
              <a:t>® obteve uma redução da bactéria </a:t>
            </a:r>
            <a:r>
              <a:rPr lang="pt-BR" sz="3200" dirty="0" err="1">
                <a:solidFill>
                  <a:schemeClr val="dk1"/>
                </a:solidFill>
              </a:rPr>
              <a:t>Staphylococcus</a:t>
            </a:r>
            <a:r>
              <a:rPr lang="pt-BR" sz="3200" dirty="0">
                <a:solidFill>
                  <a:schemeClr val="dk1"/>
                </a:solidFill>
              </a:rPr>
              <a:t> spp. (P&lt;0,05), e no </a:t>
            </a:r>
            <a:r>
              <a:rPr lang="pt-BR" sz="3200" dirty="0" err="1">
                <a:solidFill>
                  <a:schemeClr val="dk1"/>
                </a:solidFill>
              </a:rPr>
              <a:t>Accutreat</a:t>
            </a:r>
            <a:r>
              <a:rPr lang="pt-BR" sz="3200" dirty="0">
                <a:solidFill>
                  <a:schemeClr val="dk1"/>
                </a:solidFill>
              </a:rPr>
              <a:t>® houve redução das bactérias causadoras de mastite, </a:t>
            </a:r>
            <a:r>
              <a:rPr lang="pt-BR" sz="3200" dirty="0" err="1">
                <a:solidFill>
                  <a:schemeClr val="dk1"/>
                </a:solidFill>
              </a:rPr>
              <a:t>Streptococcus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err="1">
                <a:solidFill>
                  <a:schemeClr val="dk1"/>
                </a:solidFill>
              </a:rPr>
              <a:t>agalactiae</a:t>
            </a:r>
            <a:r>
              <a:rPr lang="pt-BR" sz="3200" dirty="0">
                <a:solidFill>
                  <a:schemeClr val="dk1"/>
                </a:solidFill>
              </a:rPr>
              <a:t>, S. </a:t>
            </a:r>
            <a:r>
              <a:rPr lang="pt-BR" sz="3200" dirty="0" err="1">
                <a:solidFill>
                  <a:schemeClr val="dk1"/>
                </a:solidFill>
              </a:rPr>
              <a:t>dysgalactiae</a:t>
            </a:r>
            <a:r>
              <a:rPr lang="pt-BR" sz="3200" dirty="0">
                <a:solidFill>
                  <a:schemeClr val="dk1"/>
                </a:solidFill>
              </a:rPr>
              <a:t>, S. </a:t>
            </a:r>
            <a:r>
              <a:rPr lang="pt-BR" sz="3200" dirty="0" err="1">
                <a:solidFill>
                  <a:schemeClr val="dk1"/>
                </a:solidFill>
              </a:rPr>
              <a:t>uberis</a:t>
            </a:r>
            <a:r>
              <a:rPr lang="pt-BR" sz="3200" dirty="0">
                <a:solidFill>
                  <a:schemeClr val="dk1"/>
                </a:solidFill>
              </a:rPr>
              <a:t>, </a:t>
            </a:r>
            <a:r>
              <a:rPr lang="pt-BR" sz="3200" dirty="0" err="1">
                <a:solidFill>
                  <a:schemeClr val="dk1"/>
                </a:solidFill>
              </a:rPr>
              <a:t>Lactococcus</a:t>
            </a:r>
            <a:r>
              <a:rPr lang="pt-BR" sz="3200" dirty="0">
                <a:solidFill>
                  <a:schemeClr val="dk1"/>
                </a:solidFill>
              </a:rPr>
              <a:t> spp., </a:t>
            </a:r>
            <a:r>
              <a:rPr lang="pt-BR" sz="3200" dirty="0" err="1">
                <a:solidFill>
                  <a:schemeClr val="dk1"/>
                </a:solidFill>
              </a:rPr>
              <a:t>Enterococcus</a:t>
            </a:r>
            <a:r>
              <a:rPr lang="pt-BR" sz="3200" dirty="0">
                <a:solidFill>
                  <a:schemeClr val="dk1"/>
                </a:solidFill>
              </a:rPr>
              <a:t> spp. e </a:t>
            </a:r>
            <a:r>
              <a:rPr lang="pt-BR" sz="3200" dirty="0" err="1">
                <a:solidFill>
                  <a:schemeClr val="dk1"/>
                </a:solidFill>
              </a:rPr>
              <a:t>Staphylococcus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não-</a:t>
            </a:r>
            <a:r>
              <a:rPr lang="pt-BR" sz="3200" dirty="0" err="1" smtClean="0">
                <a:solidFill>
                  <a:schemeClr val="dk1"/>
                </a:solidFill>
              </a:rPr>
              <a:t>aureuS</a:t>
            </a:r>
            <a:r>
              <a:rPr lang="pt-BR" sz="3200" dirty="0" smtClean="0">
                <a:solidFill>
                  <a:schemeClr val="dk1"/>
                </a:solidFill>
              </a:rPr>
              <a:t>.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dirty="0" smtClean="0">
                <a:solidFill>
                  <a:schemeClr val="dk1"/>
                </a:solidFill>
              </a:rPr>
              <a:t>Figura 1. Quantitativo bacteriano no teste </a:t>
            </a:r>
            <a:r>
              <a:rPr lang="pt-BR" sz="3200" dirty="0" err="1" smtClean="0">
                <a:solidFill>
                  <a:schemeClr val="dk1"/>
                </a:solidFill>
              </a:rPr>
              <a:t>Accumast</a:t>
            </a:r>
            <a:r>
              <a:rPr lang="pt-BR" sz="3200" dirty="0" smtClean="0">
                <a:solidFill>
                  <a:schemeClr val="dk1"/>
                </a:solidFill>
              </a:rPr>
              <a:t> e </a:t>
            </a:r>
            <a:r>
              <a:rPr lang="pt-BR" sz="3200" dirty="0" err="1" smtClean="0">
                <a:solidFill>
                  <a:schemeClr val="dk1"/>
                </a:solidFill>
              </a:rPr>
              <a:t>Accutreat</a:t>
            </a:r>
            <a:r>
              <a:rPr lang="pt-BR" sz="3200" dirty="0" smtClean="0">
                <a:solidFill>
                  <a:schemeClr val="dk1"/>
                </a:solidFill>
              </a:rPr>
              <a:t>.</a:t>
            </a:r>
            <a:endParaRPr lang="pt-BR" sz="3200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CONCLUSÃO_________</a:t>
            </a:r>
            <a:r>
              <a:rPr lang="en-US" sz="34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r>
              <a:rPr lang="en-US" sz="34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dirty="0" smtClean="0">
                <a:solidFill>
                  <a:schemeClr val="dk1"/>
                </a:solidFill>
              </a:rPr>
              <a:t>O uso da Carqueja trouxe redução e alteração de microbiota do leite. Sugere-se que haja alternância de produtos convencionais a base de iodo e de fitoterápicos, como a carqueja, para que haja alterações da microbiota; o que permite evitar a resistência dos antissépticos convencionais e consequentemente, redução de mastite na bovinocultura leiteira.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AGRADECIMENTOS_________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FAPEMIG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Ao programa de iniciação cientifica da FAZU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22462" y="11046200"/>
            <a:ext cx="28551187" cy="59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dirty="0" smtClean="0">
                <a:solidFill>
                  <a:schemeClr val="dk1"/>
                </a:solidFill>
                <a:sym typeface="Arial"/>
              </a:rPr>
              <a:t>FAZU – Faculdades Associadas de Uberaba</a:t>
            </a:r>
            <a:endParaRPr sz="3200" b="1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084075" y="21391776"/>
            <a:ext cx="229550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106484" y="21391776"/>
            <a:ext cx="18473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869631832"/>
              </p:ext>
            </p:extLst>
          </p:nvPr>
        </p:nvGraphicFramePr>
        <p:xfrm>
          <a:off x="6044930" y="29935831"/>
          <a:ext cx="8489043" cy="840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7" name="Imagem 36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/>
        </p:blipFill>
        <p:spPr bwMode="auto">
          <a:xfrm>
            <a:off x="2834078" y="30079902"/>
            <a:ext cx="2747876" cy="234197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m 37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4906" r="1849" b="15681"/>
          <a:stretch/>
        </p:blipFill>
        <p:spPr bwMode="auto">
          <a:xfrm>
            <a:off x="2807542" y="32810037"/>
            <a:ext cx="2774412" cy="262664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m 38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3418" r="13535" b="17835"/>
          <a:stretch/>
        </p:blipFill>
        <p:spPr bwMode="auto">
          <a:xfrm>
            <a:off x="2834078" y="35708067"/>
            <a:ext cx="2747876" cy="244862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m 39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849" y="24300145"/>
            <a:ext cx="4701721" cy="3823945"/>
          </a:xfrm>
          <a:prstGeom prst="rect">
            <a:avLst/>
          </a:prstGeom>
        </p:spPr>
      </p:pic>
      <p:pic>
        <p:nvPicPr>
          <p:cNvPr id="41" name="Imagem 40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624" y="24388850"/>
            <a:ext cx="4317318" cy="3491083"/>
          </a:xfrm>
          <a:prstGeom prst="rect">
            <a:avLst/>
          </a:prstGeom>
        </p:spPr>
      </p:pic>
      <p:pic>
        <p:nvPicPr>
          <p:cNvPr id="42" name="Imagem 41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7"/>
          <a:stretch/>
        </p:blipFill>
        <p:spPr bwMode="auto">
          <a:xfrm>
            <a:off x="25535996" y="24388850"/>
            <a:ext cx="4069520" cy="4373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467</Words>
  <Application>Microsoft Office PowerPoint</Application>
  <PresentationFormat>Personalizar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Amanda Quintal</cp:lastModifiedBy>
  <cp:revision>40</cp:revision>
  <dcterms:created xsi:type="dcterms:W3CDTF">2008-08-28T23:11:57Z</dcterms:created>
  <dcterms:modified xsi:type="dcterms:W3CDTF">2024-03-26T01:56:15Z</dcterms:modified>
</cp:coreProperties>
</file>