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399288" cy="43200638"/>
  <p:notesSz cx="6858000" cy="9144000"/>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607">
          <p15:clr>
            <a:srgbClr val="000000"/>
          </p15:clr>
        </p15:guide>
        <p15:guide id="2" pos="10205">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gOMMVZoBJzeIIHWQwad0wGGNHw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30" y="18"/>
      </p:cViewPr>
      <p:guideLst>
        <p:guide orient="horz" pos="13607"/>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4" name="Google Shape;14;p3"/>
          <p:cNvSpPr txBox="1">
            <a:spLocks noGrp="1"/>
          </p:cNvSpPr>
          <p:nvPr>
            <p:ph type="body" idx="2"/>
          </p:nvPr>
        </p:nvSpPr>
        <p:spPr>
          <a:xfrm>
            <a:off x="16402140"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5" name="Google Shape;15;p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74"/>
        <p:cNvGrpSpPr/>
        <p:nvPr/>
      </p:nvGrpSpPr>
      <p:grpSpPr>
        <a:xfrm>
          <a:off x="0" y="0"/>
          <a:ext cx="0" cy="0"/>
          <a:chOff x="0" y="0"/>
          <a:chExt cx="0" cy="0"/>
        </a:xfrm>
      </p:grpSpPr>
      <p:sp>
        <p:nvSpPr>
          <p:cNvPr id="75" name="Google Shape;75;p13"/>
          <p:cNvSpPr txBox="1">
            <a:spLocks noGrp="1"/>
          </p:cNvSpPr>
          <p:nvPr>
            <p:ph type="ctrTitle"/>
          </p:nvPr>
        </p:nvSpPr>
        <p:spPr>
          <a:xfrm>
            <a:off x="4049911" y="7070108"/>
            <a:ext cx="24299466" cy="15040222"/>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Autofit/>
          </a:bodyPr>
          <a:lstStyle>
            <a:lvl1pPr lvl="0" algn="ctr">
              <a:lnSpc>
                <a:spcPct val="90000"/>
              </a:lnSpc>
              <a:spcBef>
                <a:spcPts val="2663"/>
              </a:spcBef>
              <a:spcAft>
                <a:spcPts val="0"/>
              </a:spcAft>
              <a:buClr>
                <a:schemeClr val="dk1"/>
              </a:buClr>
              <a:buSzPts val="6378"/>
              <a:buNone/>
              <a:defRPr sz="6378"/>
            </a:lvl1pPr>
            <a:lvl2pPr lvl="1" algn="ctr">
              <a:lnSpc>
                <a:spcPct val="90000"/>
              </a:lnSpc>
              <a:spcBef>
                <a:spcPts val="1325"/>
              </a:spcBef>
              <a:spcAft>
                <a:spcPts val="0"/>
              </a:spcAft>
              <a:buClr>
                <a:schemeClr val="dk1"/>
              </a:buClr>
              <a:buSzPts val="5315"/>
              <a:buNone/>
              <a:defRPr sz="5315"/>
            </a:lvl2pPr>
            <a:lvl3pPr lvl="2" algn="ctr">
              <a:lnSpc>
                <a:spcPct val="90000"/>
              </a:lnSpc>
              <a:spcBef>
                <a:spcPts val="1325"/>
              </a:spcBef>
              <a:spcAft>
                <a:spcPts val="0"/>
              </a:spcAft>
              <a:buClr>
                <a:schemeClr val="dk1"/>
              </a:buClr>
              <a:buSzPts val="4783"/>
              <a:buNone/>
              <a:defRPr sz="4783"/>
            </a:lvl3pPr>
            <a:lvl4pPr lvl="3" algn="ctr">
              <a:lnSpc>
                <a:spcPct val="90000"/>
              </a:lnSpc>
              <a:spcBef>
                <a:spcPts val="1325"/>
              </a:spcBef>
              <a:spcAft>
                <a:spcPts val="0"/>
              </a:spcAft>
              <a:buClr>
                <a:schemeClr val="dk1"/>
              </a:buClr>
              <a:buSzPts val="4252"/>
              <a:buNone/>
              <a:defRPr sz="4252"/>
            </a:lvl4pPr>
            <a:lvl5pPr lvl="4" algn="ctr">
              <a:lnSpc>
                <a:spcPct val="90000"/>
              </a:lnSpc>
              <a:spcBef>
                <a:spcPts val="1325"/>
              </a:spcBef>
              <a:spcAft>
                <a:spcPts val="0"/>
              </a:spcAft>
              <a:buClr>
                <a:schemeClr val="dk1"/>
              </a:buClr>
              <a:buSzPts val="4252"/>
              <a:buNone/>
              <a:defRPr sz="4252"/>
            </a:lvl5pPr>
            <a:lvl6pPr lvl="5" algn="ctr">
              <a:lnSpc>
                <a:spcPct val="90000"/>
              </a:lnSpc>
              <a:spcBef>
                <a:spcPts val="1329"/>
              </a:spcBef>
              <a:spcAft>
                <a:spcPts val="0"/>
              </a:spcAft>
              <a:buClr>
                <a:schemeClr val="dk1"/>
              </a:buClr>
              <a:buSzPts val="4252"/>
              <a:buNone/>
              <a:defRPr sz="4252"/>
            </a:lvl6pPr>
            <a:lvl7pPr lvl="6" algn="ctr">
              <a:lnSpc>
                <a:spcPct val="90000"/>
              </a:lnSpc>
              <a:spcBef>
                <a:spcPts val="1329"/>
              </a:spcBef>
              <a:spcAft>
                <a:spcPts val="0"/>
              </a:spcAft>
              <a:buClr>
                <a:schemeClr val="dk1"/>
              </a:buClr>
              <a:buSzPts val="4252"/>
              <a:buNone/>
              <a:defRPr sz="4252"/>
            </a:lvl7pPr>
            <a:lvl8pPr lvl="7" algn="ctr">
              <a:lnSpc>
                <a:spcPct val="90000"/>
              </a:lnSpc>
              <a:spcBef>
                <a:spcPts val="1329"/>
              </a:spcBef>
              <a:spcAft>
                <a:spcPts val="0"/>
              </a:spcAft>
              <a:buClr>
                <a:schemeClr val="dk1"/>
              </a:buClr>
              <a:buSzPts val="4252"/>
              <a:buNone/>
              <a:defRPr sz="4252"/>
            </a:lvl8pPr>
            <a:lvl9pPr lvl="8" algn="ctr">
              <a:lnSpc>
                <a:spcPct val="90000"/>
              </a:lnSpc>
              <a:spcBef>
                <a:spcPts val="1329"/>
              </a:spcBef>
              <a:spcAft>
                <a:spcPts val="0"/>
              </a:spcAft>
              <a:buClr>
                <a:schemeClr val="dk1"/>
              </a:buClr>
              <a:buSzPts val="4252"/>
              <a:buNone/>
              <a:defRPr sz="4252"/>
            </a:lvl9pPr>
          </a:lstStyle>
          <a:p>
            <a:endParaRPr/>
          </a:p>
        </p:txBody>
      </p:sp>
      <p:sp>
        <p:nvSpPr>
          <p:cNvPr id="77" name="Google Shape;77;p1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rot="5400000">
            <a:off x="8373517" y="17112258"/>
            <a:ext cx="36610544" cy="698609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4"/>
          <p:cNvSpPr txBox="1">
            <a:spLocks noGrp="1"/>
          </p:cNvSpPr>
          <p:nvPr>
            <p:ph type="body" idx="1"/>
          </p:nvPr>
        </p:nvSpPr>
        <p:spPr>
          <a:xfrm rot="5400000">
            <a:off x="-5801172" y="10328657"/>
            <a:ext cx="36610544" cy="2055329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1" name="Google Shape;21;p4"/>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rot="5400000">
            <a:off x="2493962" y="11233150"/>
            <a:ext cx="27411362" cy="279447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7" name="Google Shape;27;p5"/>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6"/>
          <p:cNvSpPr>
            <a:spLocks noGrp="1"/>
          </p:cNvSpPr>
          <p:nvPr>
            <p:ph type="pic" idx="2"/>
          </p:nvPr>
        </p:nvSpPr>
        <p:spPr>
          <a:xfrm>
            <a:off x="13773917" y="6220095"/>
            <a:ext cx="16402140" cy="30700453"/>
          </a:xfrm>
          <a:prstGeom prst="rect">
            <a:avLst/>
          </a:prstGeom>
          <a:noFill/>
          <a:ln>
            <a:noFill/>
          </a:ln>
        </p:spPr>
      </p:sp>
      <p:sp>
        <p:nvSpPr>
          <p:cNvPr id="33" name="Google Shape;33;p6"/>
          <p:cNvSpPr txBox="1">
            <a:spLocks noGrp="1"/>
          </p:cNvSpPr>
          <p:nvPr>
            <p:ph type="body" idx="1"/>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34" name="Google Shape;34;p6"/>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13773917" y="6220095"/>
            <a:ext cx="16402140" cy="30700453"/>
          </a:xfrm>
          <a:prstGeom prst="rect">
            <a:avLst/>
          </a:prstGeom>
          <a:noFill/>
          <a:ln>
            <a:noFill/>
          </a:ln>
        </p:spPr>
        <p:txBody>
          <a:bodyPr spcFirstLastPara="1" wrap="square" lIns="91425" tIns="45700" rIns="91425" bIns="45700" anchor="t" anchorCtr="0">
            <a:noAutofit/>
          </a:bodyPr>
          <a:lstStyle>
            <a:lvl1pPr marL="457200" lvl="0" indent="-768604" algn="l">
              <a:lnSpc>
                <a:spcPct val="90000"/>
              </a:lnSpc>
              <a:spcBef>
                <a:spcPts val="2663"/>
              </a:spcBef>
              <a:spcAft>
                <a:spcPts val="0"/>
              </a:spcAft>
              <a:buClr>
                <a:schemeClr val="dk1"/>
              </a:buClr>
              <a:buSzPts val="8504"/>
              <a:buChar char="•"/>
              <a:defRPr sz="8504"/>
            </a:lvl1pPr>
            <a:lvl2pPr marL="914400" lvl="1" indent="-701103" algn="l">
              <a:lnSpc>
                <a:spcPct val="90000"/>
              </a:lnSpc>
              <a:spcBef>
                <a:spcPts val="1325"/>
              </a:spcBef>
              <a:spcAft>
                <a:spcPts val="0"/>
              </a:spcAft>
              <a:buClr>
                <a:schemeClr val="dk1"/>
              </a:buClr>
              <a:buSzPts val="7441"/>
              <a:buChar char="•"/>
              <a:defRPr sz="7441"/>
            </a:lvl2pPr>
            <a:lvl3pPr marL="1371600" lvl="2" indent="-633603" algn="l">
              <a:lnSpc>
                <a:spcPct val="90000"/>
              </a:lnSpc>
              <a:spcBef>
                <a:spcPts val="1325"/>
              </a:spcBef>
              <a:spcAft>
                <a:spcPts val="0"/>
              </a:spcAft>
              <a:buClr>
                <a:schemeClr val="dk1"/>
              </a:buClr>
              <a:buSzPts val="6378"/>
              <a:buChar char="•"/>
              <a:defRPr sz="6378"/>
            </a:lvl3pPr>
            <a:lvl4pPr marL="1828800" lvl="3" indent="-566102" algn="l">
              <a:lnSpc>
                <a:spcPct val="90000"/>
              </a:lnSpc>
              <a:spcBef>
                <a:spcPts val="1325"/>
              </a:spcBef>
              <a:spcAft>
                <a:spcPts val="0"/>
              </a:spcAft>
              <a:buClr>
                <a:schemeClr val="dk1"/>
              </a:buClr>
              <a:buSzPts val="5315"/>
              <a:buChar char="•"/>
              <a:defRPr sz="5315"/>
            </a:lvl4pPr>
            <a:lvl5pPr marL="2286000" lvl="4" indent="-566102" algn="l">
              <a:lnSpc>
                <a:spcPct val="90000"/>
              </a:lnSpc>
              <a:spcBef>
                <a:spcPts val="1325"/>
              </a:spcBef>
              <a:spcAft>
                <a:spcPts val="0"/>
              </a:spcAft>
              <a:buClr>
                <a:schemeClr val="dk1"/>
              </a:buClr>
              <a:buSzPts val="5315"/>
              <a:buChar char="•"/>
              <a:defRPr sz="5315"/>
            </a:lvl5pPr>
            <a:lvl6pPr marL="2743200" lvl="5" indent="-566102" algn="l">
              <a:lnSpc>
                <a:spcPct val="90000"/>
              </a:lnSpc>
              <a:spcBef>
                <a:spcPts val="1329"/>
              </a:spcBef>
              <a:spcAft>
                <a:spcPts val="0"/>
              </a:spcAft>
              <a:buClr>
                <a:schemeClr val="dk1"/>
              </a:buClr>
              <a:buSzPts val="5315"/>
              <a:buChar char="•"/>
              <a:defRPr sz="5315"/>
            </a:lvl6pPr>
            <a:lvl7pPr marL="3200400" lvl="6" indent="-566102" algn="l">
              <a:lnSpc>
                <a:spcPct val="90000"/>
              </a:lnSpc>
              <a:spcBef>
                <a:spcPts val="1329"/>
              </a:spcBef>
              <a:spcAft>
                <a:spcPts val="0"/>
              </a:spcAft>
              <a:buClr>
                <a:schemeClr val="dk1"/>
              </a:buClr>
              <a:buSzPts val="5315"/>
              <a:buChar char="•"/>
              <a:defRPr sz="5315"/>
            </a:lvl7pPr>
            <a:lvl8pPr marL="3657600" lvl="7" indent="-566102" algn="l">
              <a:lnSpc>
                <a:spcPct val="90000"/>
              </a:lnSpc>
              <a:spcBef>
                <a:spcPts val="1329"/>
              </a:spcBef>
              <a:spcAft>
                <a:spcPts val="0"/>
              </a:spcAft>
              <a:buClr>
                <a:schemeClr val="dk1"/>
              </a:buClr>
              <a:buSzPts val="5315"/>
              <a:buChar char="•"/>
              <a:defRPr sz="5315"/>
            </a:lvl8pPr>
            <a:lvl9pPr marL="4114800" lvl="8" indent="-566102" algn="l">
              <a:lnSpc>
                <a:spcPct val="90000"/>
              </a:lnSpc>
              <a:spcBef>
                <a:spcPts val="1329"/>
              </a:spcBef>
              <a:spcAft>
                <a:spcPts val="0"/>
              </a:spcAft>
              <a:buClr>
                <a:schemeClr val="dk1"/>
              </a:buClr>
              <a:buSzPts val="5315"/>
              <a:buChar char="•"/>
              <a:defRPr sz="5315"/>
            </a:lvl9pPr>
          </a:lstStyle>
          <a:p>
            <a:endParaRPr/>
          </a:p>
        </p:txBody>
      </p:sp>
      <p:sp>
        <p:nvSpPr>
          <p:cNvPr id="40" name="Google Shape;40;p7"/>
          <p:cNvSpPr txBox="1">
            <a:spLocks noGrp="1"/>
          </p:cNvSpPr>
          <p:nvPr>
            <p:ph type="body" idx="2"/>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41" name="Google Shape;41;p7"/>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4"/>
        <p:cNvGrpSpPr/>
        <p:nvPr/>
      </p:nvGrpSpPr>
      <p:grpSpPr>
        <a:xfrm>
          <a:off x="0" y="0"/>
          <a:ext cx="0" cy="0"/>
          <a:chOff x="0" y="0"/>
          <a:chExt cx="0" cy="0"/>
        </a:xfrm>
      </p:grpSpPr>
      <p:sp>
        <p:nvSpPr>
          <p:cNvPr id="45" name="Google Shape;45;p8"/>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9"/>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2231671" y="2300037"/>
            <a:ext cx="27944386" cy="8350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2231672" y="10590160"/>
            <a:ext cx="13706416"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6" name="Google Shape;56;p10"/>
          <p:cNvSpPr txBox="1">
            <a:spLocks noGrp="1"/>
          </p:cNvSpPr>
          <p:nvPr>
            <p:ph type="body" idx="2"/>
          </p:nvPr>
        </p:nvSpPr>
        <p:spPr>
          <a:xfrm>
            <a:off x="2231672" y="15780233"/>
            <a:ext cx="13706416"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7" name="Google Shape;57;p10"/>
          <p:cNvSpPr txBox="1">
            <a:spLocks noGrp="1"/>
          </p:cNvSpPr>
          <p:nvPr>
            <p:ph type="body" idx="3"/>
          </p:nvPr>
        </p:nvSpPr>
        <p:spPr>
          <a:xfrm>
            <a:off x="16402140" y="10590160"/>
            <a:ext cx="13773917"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8" name="Google Shape;58;p10"/>
          <p:cNvSpPr txBox="1">
            <a:spLocks noGrp="1"/>
          </p:cNvSpPr>
          <p:nvPr>
            <p:ph type="body" idx="4"/>
          </p:nvPr>
        </p:nvSpPr>
        <p:spPr>
          <a:xfrm>
            <a:off x="16402140" y="15780233"/>
            <a:ext cx="13773917"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9" name="Google Shape;59;p10"/>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2210576" y="10770165"/>
            <a:ext cx="27944386" cy="179702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1"/>
          <p:cNvSpPr txBox="1">
            <a:spLocks noGrp="1"/>
          </p:cNvSpPr>
          <p:nvPr>
            <p:ph type="body" idx="1"/>
          </p:nvPr>
        </p:nvSpPr>
        <p:spPr>
          <a:xfrm>
            <a:off x="2210576" y="28910433"/>
            <a:ext cx="27944386" cy="945013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rgbClr val="888888"/>
              </a:buClr>
              <a:buSzPts val="6378"/>
              <a:buNone/>
              <a:defRPr sz="6378">
                <a:solidFill>
                  <a:srgbClr val="888888"/>
                </a:solidFill>
              </a:defRPr>
            </a:lvl1pPr>
            <a:lvl2pPr marL="914400" lvl="1" indent="-228600" algn="l">
              <a:lnSpc>
                <a:spcPct val="90000"/>
              </a:lnSpc>
              <a:spcBef>
                <a:spcPts val="1325"/>
              </a:spcBef>
              <a:spcAft>
                <a:spcPts val="0"/>
              </a:spcAft>
              <a:buClr>
                <a:srgbClr val="888888"/>
              </a:buClr>
              <a:buSzPts val="5315"/>
              <a:buNone/>
              <a:defRPr sz="5315">
                <a:solidFill>
                  <a:srgbClr val="888888"/>
                </a:solidFill>
              </a:defRPr>
            </a:lvl2pPr>
            <a:lvl3pPr marL="1371600" lvl="2" indent="-228600" algn="l">
              <a:lnSpc>
                <a:spcPct val="90000"/>
              </a:lnSpc>
              <a:spcBef>
                <a:spcPts val="1325"/>
              </a:spcBef>
              <a:spcAft>
                <a:spcPts val="0"/>
              </a:spcAft>
              <a:buClr>
                <a:srgbClr val="888888"/>
              </a:buClr>
              <a:buSzPts val="4783"/>
              <a:buNone/>
              <a:defRPr sz="4783">
                <a:solidFill>
                  <a:srgbClr val="888888"/>
                </a:solidFill>
              </a:defRPr>
            </a:lvl3pPr>
            <a:lvl4pPr marL="1828800" lvl="3" indent="-228600" algn="l">
              <a:lnSpc>
                <a:spcPct val="90000"/>
              </a:lnSpc>
              <a:spcBef>
                <a:spcPts val="1325"/>
              </a:spcBef>
              <a:spcAft>
                <a:spcPts val="0"/>
              </a:spcAft>
              <a:buClr>
                <a:srgbClr val="888888"/>
              </a:buClr>
              <a:buSzPts val="4252"/>
              <a:buNone/>
              <a:defRPr sz="4252">
                <a:solidFill>
                  <a:srgbClr val="888888"/>
                </a:solidFill>
              </a:defRPr>
            </a:lvl4pPr>
            <a:lvl5pPr marL="2286000" lvl="4" indent="-228600" algn="l">
              <a:lnSpc>
                <a:spcPct val="90000"/>
              </a:lnSpc>
              <a:spcBef>
                <a:spcPts val="1325"/>
              </a:spcBef>
              <a:spcAft>
                <a:spcPts val="0"/>
              </a:spcAft>
              <a:buClr>
                <a:srgbClr val="888888"/>
              </a:buClr>
              <a:buSzPts val="4252"/>
              <a:buNone/>
              <a:defRPr sz="4252">
                <a:solidFill>
                  <a:srgbClr val="888888"/>
                </a:solidFill>
              </a:defRPr>
            </a:lvl5pPr>
            <a:lvl6pPr marL="2743200" lvl="5" indent="-228600" algn="l">
              <a:lnSpc>
                <a:spcPct val="90000"/>
              </a:lnSpc>
              <a:spcBef>
                <a:spcPts val="1329"/>
              </a:spcBef>
              <a:spcAft>
                <a:spcPts val="0"/>
              </a:spcAft>
              <a:buClr>
                <a:srgbClr val="888888"/>
              </a:buClr>
              <a:buSzPts val="4252"/>
              <a:buNone/>
              <a:defRPr sz="4252">
                <a:solidFill>
                  <a:srgbClr val="888888"/>
                </a:solidFill>
              </a:defRPr>
            </a:lvl6pPr>
            <a:lvl7pPr marL="3200400" lvl="6" indent="-228600" algn="l">
              <a:lnSpc>
                <a:spcPct val="90000"/>
              </a:lnSpc>
              <a:spcBef>
                <a:spcPts val="1329"/>
              </a:spcBef>
              <a:spcAft>
                <a:spcPts val="0"/>
              </a:spcAft>
              <a:buClr>
                <a:srgbClr val="888888"/>
              </a:buClr>
              <a:buSzPts val="4252"/>
              <a:buNone/>
              <a:defRPr sz="4252">
                <a:solidFill>
                  <a:srgbClr val="888888"/>
                </a:solidFill>
              </a:defRPr>
            </a:lvl7pPr>
            <a:lvl8pPr marL="3657600" lvl="7" indent="-228600" algn="l">
              <a:lnSpc>
                <a:spcPct val="90000"/>
              </a:lnSpc>
              <a:spcBef>
                <a:spcPts val="1329"/>
              </a:spcBef>
              <a:spcAft>
                <a:spcPts val="0"/>
              </a:spcAft>
              <a:buClr>
                <a:srgbClr val="888888"/>
              </a:buClr>
              <a:buSzPts val="4252"/>
              <a:buNone/>
              <a:defRPr sz="4252">
                <a:solidFill>
                  <a:srgbClr val="888888"/>
                </a:solidFill>
              </a:defRPr>
            </a:lvl8pPr>
            <a:lvl9pPr marL="4114800" lvl="8" indent="-228600" algn="l">
              <a:lnSpc>
                <a:spcPct val="90000"/>
              </a:lnSpc>
              <a:spcBef>
                <a:spcPts val="1329"/>
              </a:spcBef>
              <a:spcAft>
                <a:spcPts val="0"/>
              </a:spcAft>
              <a:buClr>
                <a:srgbClr val="888888"/>
              </a:buClr>
              <a:buSzPts val="4252"/>
              <a:buNone/>
              <a:defRPr sz="4252">
                <a:solidFill>
                  <a:srgbClr val="888888"/>
                </a:solidFill>
              </a:defRPr>
            </a:lvl9pPr>
          </a:lstStyle>
          <a:p>
            <a:endParaRPr/>
          </a:p>
        </p:txBody>
      </p:sp>
      <p:sp>
        <p:nvSpPr>
          <p:cNvPr id="65" name="Google Shape;65;p11"/>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9pPr>
          </a:lstStyle>
          <a:p>
            <a:endParaRPr/>
          </a:p>
        </p:txBody>
      </p:sp>
      <p:sp>
        <p:nvSpPr>
          <p:cNvPr id="7" name="Google Shape;7;p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marR="0" lvl="0" indent="-698500" algn="l" rtl="0">
              <a:lnSpc>
                <a:spcPct val="90000"/>
              </a:lnSpc>
              <a:spcBef>
                <a:spcPts val="2663"/>
              </a:spcBef>
              <a:spcAft>
                <a:spcPts val="0"/>
              </a:spcAft>
              <a:buClr>
                <a:schemeClr val="dk1"/>
              </a:buClr>
              <a:buSzPts val="7400"/>
              <a:buFont typeface="Arial"/>
              <a:buChar char="•"/>
              <a:defRPr sz="7400" b="0" i="0" u="none" strike="noStrike" cap="none">
                <a:solidFill>
                  <a:schemeClr val="dk1"/>
                </a:solidFill>
                <a:latin typeface="Calibri"/>
                <a:ea typeface="Calibri"/>
                <a:cs typeface="Calibri"/>
                <a:sym typeface="Calibri"/>
              </a:defRPr>
            </a:lvl1pPr>
            <a:lvl2pPr marL="914400" marR="0" lvl="1" indent="-628650" algn="l" rtl="0">
              <a:lnSpc>
                <a:spcPct val="90000"/>
              </a:lnSpc>
              <a:spcBef>
                <a:spcPts val="1325"/>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2pPr>
            <a:lvl3pPr marL="1371600" marR="0" lvl="2" indent="-565150" algn="l" rtl="0">
              <a:lnSpc>
                <a:spcPct val="90000"/>
              </a:lnSpc>
              <a:spcBef>
                <a:spcPts val="1325"/>
              </a:spcBef>
              <a:spcAft>
                <a:spcPts val="0"/>
              </a:spcAft>
              <a:buClr>
                <a:schemeClr val="dk1"/>
              </a:buClr>
              <a:buSzPts val="5300"/>
              <a:buFont typeface="Arial"/>
              <a:buChar char="•"/>
              <a:defRPr sz="5300" b="0" i="0" u="none" strike="noStrike" cap="none">
                <a:solidFill>
                  <a:schemeClr val="dk1"/>
                </a:solidFill>
                <a:latin typeface="Calibri"/>
                <a:ea typeface="Calibri"/>
                <a:cs typeface="Calibri"/>
                <a:sym typeface="Calibri"/>
              </a:defRPr>
            </a:lvl3pPr>
            <a:lvl4pPr marL="1828800" marR="0" lvl="3"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4pPr>
            <a:lvl5pPr marL="2286000" marR="0" lvl="4"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5pPr>
            <a:lvl6pPr marL="2743200" marR="0" lvl="5"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6pPr>
            <a:lvl7pPr marL="3200400" marR="0" lvl="6"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7pPr>
            <a:lvl8pPr marL="3657600" marR="0" lvl="7"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8pPr>
            <a:lvl9pPr marL="4114800" marR="0" lvl="8"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31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
          <p:cNvSpPr txBox="1"/>
          <p:nvPr/>
        </p:nvSpPr>
        <p:spPr>
          <a:xfrm>
            <a:off x="1796255" y="6087888"/>
            <a:ext cx="28803600" cy="1337990"/>
          </a:xfrm>
          <a:prstGeom prst="rect">
            <a:avLst/>
          </a:prstGeom>
          <a:noFill/>
          <a:ln>
            <a:noFill/>
          </a:ln>
        </p:spPr>
        <p:txBody>
          <a:bodyPr spcFirstLastPara="1" wrap="square" lIns="105850" tIns="52925" rIns="105850" bIns="52925" anchor="ctr" anchorCtr="0">
            <a:spAutoFit/>
          </a:bodyPr>
          <a:lstStyle/>
          <a:p>
            <a:pPr algn="ctr">
              <a:buClr>
                <a:schemeClr val="dk1"/>
              </a:buClr>
              <a:buSzPts val="4000"/>
            </a:pPr>
            <a:r>
              <a:rPr lang="pt-BR" sz="4000" dirty="0">
                <a:solidFill>
                  <a:srgbClr val="000000"/>
                </a:solidFill>
                <a:effectLst/>
                <a:latin typeface="+mj-lt"/>
                <a:ea typeface="Times New Roman" panose="02020603050405020304" pitchFamily="18" charset="0"/>
              </a:rPr>
              <a:t>Avaliação dos parâmetros hematológicos de novilhas em período de transição em sistema de </a:t>
            </a:r>
            <a:r>
              <a:rPr lang="pt-BR" sz="4000" dirty="0" err="1">
                <a:solidFill>
                  <a:srgbClr val="000000"/>
                </a:solidFill>
                <a:effectLst/>
                <a:latin typeface="+mj-lt"/>
                <a:ea typeface="Times New Roman" panose="02020603050405020304" pitchFamily="18" charset="0"/>
              </a:rPr>
              <a:t>compost</a:t>
            </a:r>
            <a:r>
              <a:rPr lang="pt-BR" sz="4000" dirty="0">
                <a:solidFill>
                  <a:srgbClr val="000000"/>
                </a:solidFill>
                <a:effectLst/>
                <a:latin typeface="+mj-lt"/>
                <a:ea typeface="Times New Roman" panose="02020603050405020304" pitchFamily="18" charset="0"/>
              </a:rPr>
              <a:t> barn e </a:t>
            </a:r>
            <a:r>
              <a:rPr lang="pt-BR" sz="4000" dirty="0" err="1">
                <a:solidFill>
                  <a:srgbClr val="000000"/>
                </a:solidFill>
                <a:effectLst/>
                <a:latin typeface="+mj-lt"/>
                <a:ea typeface="Times New Roman" panose="02020603050405020304" pitchFamily="18" charset="0"/>
              </a:rPr>
              <a:t>free-stall</a:t>
            </a:r>
            <a:endParaRPr lang="pt-BR" sz="4000" dirty="0">
              <a:solidFill>
                <a:srgbClr val="000000"/>
              </a:solidFill>
              <a:effectLst/>
              <a:latin typeface="+mj-lt"/>
              <a:ea typeface="Times New Roman" panose="02020603050405020304" pitchFamily="18" charset="0"/>
            </a:endParaRPr>
          </a:p>
          <a:p>
            <a:pPr algn="ctr">
              <a:buClr>
                <a:schemeClr val="dk1"/>
              </a:buClr>
              <a:buSzPts val="4000"/>
            </a:pPr>
            <a:endParaRPr lang="pt-BR" sz="4000" dirty="0">
              <a:effectLst/>
              <a:latin typeface="+mj-lt"/>
              <a:ea typeface="Times New Roman" panose="02020603050405020304" pitchFamily="18" charset="0"/>
            </a:endParaRPr>
          </a:p>
        </p:txBody>
      </p:sp>
      <p:sp>
        <p:nvSpPr>
          <p:cNvPr id="88" name="Google Shape;88;p1"/>
          <p:cNvSpPr txBox="1"/>
          <p:nvPr/>
        </p:nvSpPr>
        <p:spPr>
          <a:xfrm>
            <a:off x="1796255" y="7977073"/>
            <a:ext cx="28803600" cy="2692207"/>
          </a:xfrm>
          <a:prstGeom prst="rect">
            <a:avLst/>
          </a:prstGeom>
          <a:noFill/>
          <a:ln>
            <a:noFill/>
          </a:ln>
        </p:spPr>
        <p:txBody>
          <a:bodyPr spcFirstLastPara="1" wrap="square" lIns="105850" tIns="52925" rIns="105850" bIns="52925" anchor="ctr" anchorCtr="0">
            <a:spAutoFit/>
          </a:bodyPr>
          <a:lstStyle/>
          <a:p>
            <a:pPr algn="ctr">
              <a:lnSpc>
                <a:spcPct val="150000"/>
              </a:lnSpc>
              <a:buClr>
                <a:schemeClr val="dk1"/>
              </a:buClr>
              <a:buSzPts val="3200"/>
            </a:pPr>
            <a:r>
              <a:rPr lang="pt-BR" sz="3200" b="1" i="0" u="none" strike="noStrike" dirty="0" err="1">
                <a:solidFill>
                  <a:srgbClr val="000000"/>
                </a:solidFill>
                <a:effectLst/>
                <a:latin typeface="+mj-lt"/>
              </a:rPr>
              <a:t>Jhulie</a:t>
            </a:r>
            <a:r>
              <a:rPr lang="pt-BR" sz="3200" b="1" i="0" u="none" strike="noStrike" dirty="0">
                <a:solidFill>
                  <a:srgbClr val="000000"/>
                </a:solidFill>
                <a:effectLst/>
                <a:latin typeface="+mj-lt"/>
              </a:rPr>
              <a:t> </a:t>
            </a:r>
            <a:r>
              <a:rPr lang="pt-BR" sz="3200" b="1" i="0" u="none" strike="noStrike" dirty="0" err="1">
                <a:solidFill>
                  <a:srgbClr val="000000"/>
                </a:solidFill>
                <a:effectLst/>
                <a:latin typeface="+mj-lt"/>
              </a:rPr>
              <a:t>Cristiani</a:t>
            </a:r>
            <a:r>
              <a:rPr lang="pt-BR" sz="3200" b="1" i="0" u="none" strike="noStrike" dirty="0">
                <a:solidFill>
                  <a:srgbClr val="000000"/>
                </a:solidFill>
                <a:effectLst/>
                <a:latin typeface="+mj-lt"/>
              </a:rPr>
              <a:t> Nogueira</a:t>
            </a:r>
            <a:r>
              <a:rPr lang="pt-BR" sz="4000" b="1" i="0" dirty="0">
                <a:solidFill>
                  <a:srgbClr val="1F1F1F"/>
                </a:solidFill>
                <a:effectLst/>
                <a:latin typeface="+mj-lt"/>
              </a:rPr>
              <a:t>¹</a:t>
            </a:r>
            <a:r>
              <a:rPr lang="pt-BR" sz="3200" b="1" i="0" u="none" strike="noStrike" dirty="0">
                <a:solidFill>
                  <a:srgbClr val="000000"/>
                </a:solidFill>
                <a:effectLst/>
                <a:latin typeface="+mj-lt"/>
              </a:rPr>
              <a:t>, Higor Henrique Cogo</a:t>
            </a:r>
            <a:r>
              <a:rPr lang="pt-BR" sz="4000" b="1" i="0" dirty="0">
                <a:solidFill>
                  <a:srgbClr val="1F1F1F"/>
                </a:solidFill>
                <a:effectLst/>
                <a:latin typeface="+mj-lt"/>
              </a:rPr>
              <a:t>¹</a:t>
            </a:r>
            <a:r>
              <a:rPr lang="pt-BR" sz="3200" b="1" i="0" u="none" strike="noStrike" dirty="0">
                <a:solidFill>
                  <a:srgbClr val="000000"/>
                </a:solidFill>
                <a:effectLst/>
                <a:latin typeface="+mj-lt"/>
              </a:rPr>
              <a:t> Davi Dayan Assenheimer³, Daniela </a:t>
            </a:r>
            <a:r>
              <a:rPr lang="pt-BR" sz="3200" b="1" i="0" u="none" strike="noStrike" dirty="0" err="1">
                <a:solidFill>
                  <a:srgbClr val="000000"/>
                </a:solidFill>
                <a:effectLst/>
                <a:latin typeface="+mj-lt"/>
              </a:rPr>
              <a:t>Carolini</a:t>
            </a:r>
            <a:r>
              <a:rPr lang="pt-BR" sz="3200" b="1" i="0" u="none" strike="noStrike" dirty="0">
                <a:solidFill>
                  <a:srgbClr val="000000"/>
                </a:solidFill>
                <a:effectLst/>
                <a:latin typeface="+mj-lt"/>
              </a:rPr>
              <a:t> Savi</a:t>
            </a:r>
            <a:r>
              <a:rPr lang="pt-BR" sz="4000" b="1" i="0" dirty="0">
                <a:solidFill>
                  <a:srgbClr val="1F1F1F"/>
                </a:solidFill>
                <a:effectLst/>
                <a:latin typeface="+mj-lt"/>
              </a:rPr>
              <a:t>¹</a:t>
            </a:r>
            <a:r>
              <a:rPr lang="pt-BR" sz="3200" b="1" i="0" u="none" strike="noStrike" dirty="0">
                <a:solidFill>
                  <a:srgbClr val="000000"/>
                </a:solidFill>
                <a:effectLst/>
                <a:latin typeface="+mj-lt"/>
              </a:rPr>
              <a:t>, Eduardo </a:t>
            </a:r>
            <a:r>
              <a:rPr lang="pt-BR" sz="3200" b="1" i="0" u="none" strike="noStrike" dirty="0" err="1">
                <a:solidFill>
                  <a:srgbClr val="000000"/>
                </a:solidFill>
                <a:effectLst/>
                <a:latin typeface="+mj-lt"/>
              </a:rPr>
              <a:t>Crestani</a:t>
            </a:r>
            <a:r>
              <a:rPr lang="pt-BR" sz="3200" b="1" i="0" u="none" strike="noStrike" dirty="0">
                <a:solidFill>
                  <a:srgbClr val="000000"/>
                </a:solidFill>
                <a:effectLst/>
                <a:latin typeface="+mj-lt"/>
              </a:rPr>
              <a:t> Gonçalves</a:t>
            </a:r>
            <a:r>
              <a:rPr lang="pt-BR" sz="4000" b="1" i="0" dirty="0">
                <a:solidFill>
                  <a:srgbClr val="1F1F1F"/>
                </a:solidFill>
                <a:effectLst/>
                <a:latin typeface="+mj-lt"/>
              </a:rPr>
              <a:t>¹</a:t>
            </a:r>
            <a:r>
              <a:rPr lang="pt-BR" sz="3200" b="1" i="0" u="none" strike="noStrike" dirty="0">
                <a:solidFill>
                  <a:srgbClr val="000000"/>
                </a:solidFill>
                <a:effectLst/>
                <a:latin typeface="+mj-lt"/>
              </a:rPr>
              <a:t>, Sarah Vieira Pacheco</a:t>
            </a:r>
            <a:r>
              <a:rPr lang="pt-BR" sz="4000" b="1" i="0" dirty="0">
                <a:solidFill>
                  <a:srgbClr val="1F1F1F"/>
                </a:solidFill>
                <a:effectLst/>
                <a:latin typeface="+mj-lt"/>
              </a:rPr>
              <a:t>¹</a:t>
            </a:r>
            <a:r>
              <a:rPr lang="pt-BR" sz="3200" b="1" dirty="0">
                <a:latin typeface="+mj-lt"/>
              </a:rPr>
              <a:t> </a:t>
            </a:r>
            <a:r>
              <a:rPr lang="pt-BR" sz="3200" b="1" i="0" u="none" strike="noStrike" dirty="0">
                <a:solidFill>
                  <a:srgbClr val="000000"/>
                </a:solidFill>
                <a:effectLst/>
                <a:latin typeface="+mj-lt"/>
              </a:rPr>
              <a:t>Luana Carolina Bachman Gregolin², </a:t>
            </a:r>
            <a:r>
              <a:rPr lang="pt-BR" sz="3200" b="1" i="0" u="sng" strike="noStrike" dirty="0">
                <a:solidFill>
                  <a:srgbClr val="000000"/>
                </a:solidFill>
                <a:effectLst/>
                <a:latin typeface="+mj-lt"/>
              </a:rPr>
              <a:t>Maiara Garcia Blagitz Azevedo⁴</a:t>
            </a:r>
            <a:endParaRPr lang="pt-BR" sz="3200" u="sng" dirty="0">
              <a:latin typeface="+mj-lt"/>
            </a:endParaRPr>
          </a:p>
          <a:p>
            <a:pPr marL="0" marR="0" lvl="0" indent="0" algn="ctr" rtl="0">
              <a:lnSpc>
                <a:spcPct val="150000"/>
              </a:lnSpc>
              <a:spcBef>
                <a:spcPts val="0"/>
              </a:spcBef>
              <a:spcAft>
                <a:spcPts val="0"/>
              </a:spcAft>
              <a:buClr>
                <a:schemeClr val="dk1"/>
              </a:buClr>
              <a:buSzPts val="3200"/>
              <a:buFont typeface="Arial"/>
              <a:buNone/>
            </a:pPr>
            <a:endParaRPr lang="en-US" sz="3200" b="0" i="0" u="none" strike="noStrike" cap="none" dirty="0">
              <a:solidFill>
                <a:schemeClr val="dk1"/>
              </a:solidFill>
              <a:latin typeface="Arial"/>
              <a:ea typeface="Arial"/>
              <a:cs typeface="Arial"/>
              <a:sym typeface="Arial"/>
            </a:endParaRPr>
          </a:p>
        </p:txBody>
      </p:sp>
      <p:sp>
        <p:nvSpPr>
          <p:cNvPr id="89" name="Google Shape;89;p1"/>
          <p:cNvSpPr txBox="1"/>
          <p:nvPr/>
        </p:nvSpPr>
        <p:spPr>
          <a:xfrm>
            <a:off x="1922461" y="13317537"/>
            <a:ext cx="13314362" cy="21805131"/>
          </a:xfrm>
          <a:prstGeom prst="rect">
            <a:avLst/>
          </a:prstGeom>
          <a:no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INTRODUÇÃO</a:t>
            </a:r>
            <a:endParaRPr lang="en-US" sz="34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pt-BR" sz="3200" dirty="0">
                <a:solidFill>
                  <a:srgbClr val="000000"/>
                </a:solidFill>
                <a:effectLst/>
                <a:latin typeface="+mn-lt"/>
                <a:ea typeface="Calibri" panose="020F0502020204030204" pitchFamily="34" charset="0"/>
                <a:cs typeface="Times New Roman" panose="02020603050405020304" pitchFamily="18" charset="0"/>
              </a:rPr>
              <a:t>Os parâmetros hematológicos das novilhas no período de transição desempenham um papel fundamental na avaliação da saúde e do estado fisiológico desses animais. O monitoramento regular desses parâmetros é essencial para garantir o manejo adequado e identificar precocemente qualquer problema de saúde durante essa fase crítica. </a:t>
            </a:r>
            <a:r>
              <a:rPr lang="en-US" sz="3200" b="0" i="0" u="none" strike="noStrike" cap="none" dirty="0">
                <a:solidFill>
                  <a:schemeClr val="dk1"/>
                </a:solidFill>
                <a:latin typeface="+mn-lt"/>
                <a:ea typeface="Arial"/>
                <a:cs typeface="Arial"/>
                <a:sym typeface="Arial"/>
              </a:rPr>
              <a:t>  </a:t>
            </a:r>
          </a:p>
          <a:p>
            <a:pPr marL="0" marR="0" lvl="0" indent="0" algn="just" rtl="0">
              <a:lnSpc>
                <a:spcPct val="150000"/>
              </a:lnSpc>
              <a:spcBef>
                <a:spcPts val="0"/>
              </a:spcBef>
              <a:spcAft>
                <a:spcPts val="0"/>
              </a:spcAft>
              <a:buClr>
                <a:schemeClr val="dk1"/>
              </a:buClr>
              <a:buSzPts val="3200"/>
              <a:buFont typeface="Arial"/>
              <a:buNone/>
            </a:pPr>
            <a:r>
              <a:rPr lang="en-US" sz="3200" b="0" i="0" u="none" strike="noStrike" cap="none" dirty="0">
                <a:solidFill>
                  <a:schemeClr val="dk1"/>
                </a:solidFill>
                <a:latin typeface="+mn-lt"/>
                <a:ea typeface="Arial"/>
                <a:cs typeface="Arial"/>
                <a:sym typeface="Arial"/>
              </a:rPr>
              <a:t>      </a:t>
            </a:r>
            <a:endParaRPr lang="en-US" sz="3200" b="1" i="1" u="none" strike="noStrike" cap="none" dirty="0">
              <a:solidFill>
                <a:schemeClr val="dk1"/>
              </a:solidFill>
              <a:latin typeface="+mn-lt"/>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OBJETIVO</a:t>
            </a:r>
            <a:endParaRPr dirty="0"/>
          </a:p>
          <a:p>
            <a:pPr marL="0" marR="0" lvl="0" indent="0" algn="just" rtl="0">
              <a:lnSpc>
                <a:spcPct val="150000"/>
              </a:lnSpc>
              <a:spcBef>
                <a:spcPts val="0"/>
              </a:spcBef>
              <a:spcAft>
                <a:spcPts val="0"/>
              </a:spcAft>
              <a:buClr>
                <a:schemeClr val="dk1"/>
              </a:buClr>
              <a:buSzPts val="3200"/>
              <a:buFont typeface="Arial"/>
              <a:buNone/>
            </a:pPr>
            <a:r>
              <a:rPr lang="pt-BR" sz="3200" dirty="0">
                <a:latin typeface="+mn-lt"/>
                <a:ea typeface="Calibri" panose="020F0502020204030204" pitchFamily="34" charset="0"/>
                <a:cs typeface="Times New Roman" panose="02020603050405020304" pitchFamily="18" charset="0"/>
              </a:rPr>
              <a:t>Comparar </a:t>
            </a:r>
            <a:r>
              <a:rPr lang="pt-BR" sz="3200" dirty="0">
                <a:solidFill>
                  <a:srgbClr val="000000"/>
                </a:solidFill>
                <a:effectLst/>
                <a:latin typeface="+mn-lt"/>
                <a:ea typeface="Calibri" panose="020F0502020204030204" pitchFamily="34" charset="0"/>
                <a:cs typeface="Times New Roman" panose="02020603050405020304" pitchFamily="18" charset="0"/>
              </a:rPr>
              <a:t>os parâmetros hematológicos de novilhas durante o período de transição.</a:t>
            </a:r>
          </a:p>
          <a:p>
            <a:pPr marL="0" marR="0" lvl="0" indent="0" algn="just" rtl="0">
              <a:lnSpc>
                <a:spcPct val="150000"/>
              </a:lnSpc>
              <a:spcBef>
                <a:spcPts val="0"/>
              </a:spcBef>
              <a:spcAft>
                <a:spcPts val="0"/>
              </a:spcAft>
              <a:buClr>
                <a:schemeClr val="dk1"/>
              </a:buClr>
              <a:buSzPts val="3200"/>
              <a:buFont typeface="Arial"/>
              <a:buNone/>
            </a:pPr>
            <a:endParaRPr sz="3200" b="1" i="1" u="none" strike="noStrike" cap="none" dirty="0">
              <a:solidFill>
                <a:schemeClr val="dk1"/>
              </a:solidFill>
              <a:latin typeface="+mn-lt"/>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MATERIAL E MÉTODOS</a:t>
            </a:r>
            <a:endParaRPr dirty="0"/>
          </a:p>
          <a:p>
            <a:pPr marL="0" marR="0" lvl="0" indent="0" algn="just" rtl="0">
              <a:lnSpc>
                <a:spcPct val="150000"/>
              </a:lnSpc>
              <a:spcBef>
                <a:spcPts val="0"/>
              </a:spcBef>
              <a:spcAft>
                <a:spcPts val="0"/>
              </a:spcAft>
              <a:buClr>
                <a:schemeClr val="dk1"/>
              </a:buClr>
              <a:buSzPts val="3400"/>
              <a:buFont typeface="Arial"/>
              <a:buNone/>
            </a:pPr>
            <a:r>
              <a:rPr lang="pt-BR" sz="3200" dirty="0">
                <a:latin typeface="+mn-lt"/>
                <a:ea typeface="Calibri" panose="020F0502020204030204" pitchFamily="34" charset="0"/>
                <a:cs typeface="Times New Roman" panose="02020603050405020304" pitchFamily="18" charset="0"/>
              </a:rPr>
              <a:t>O</a:t>
            </a:r>
            <a:r>
              <a:rPr lang="pt-BR" sz="3200" dirty="0">
                <a:solidFill>
                  <a:srgbClr val="000000"/>
                </a:solidFill>
                <a:effectLst/>
                <a:latin typeface="+mn-lt"/>
                <a:ea typeface="Calibri" panose="020F0502020204030204" pitchFamily="34" charset="0"/>
                <a:cs typeface="Times New Roman" panose="02020603050405020304" pitchFamily="18" charset="0"/>
              </a:rPr>
              <a:t>s animais foram divididos em dois grupos: sistema de confinamento </a:t>
            </a:r>
            <a:r>
              <a:rPr lang="pt-BR" sz="3200" dirty="0" err="1">
                <a:solidFill>
                  <a:srgbClr val="000000"/>
                </a:solidFill>
                <a:effectLst/>
                <a:latin typeface="+mn-lt"/>
                <a:ea typeface="Calibri" panose="020F0502020204030204" pitchFamily="34" charset="0"/>
                <a:cs typeface="Times New Roman" panose="02020603050405020304" pitchFamily="18" charset="0"/>
              </a:rPr>
              <a:t>Compost</a:t>
            </a:r>
            <a:r>
              <a:rPr lang="pt-BR" sz="3200" dirty="0">
                <a:solidFill>
                  <a:srgbClr val="000000"/>
                </a:solidFill>
                <a:effectLst/>
                <a:latin typeface="+mn-lt"/>
                <a:ea typeface="Calibri" panose="020F0502020204030204" pitchFamily="34" charset="0"/>
                <a:cs typeface="Times New Roman" panose="02020603050405020304" pitchFamily="18" charset="0"/>
              </a:rPr>
              <a:t> Barn (G1) e sistema de confinamento Free-</a:t>
            </a:r>
            <a:r>
              <a:rPr lang="pt-BR" sz="3200" dirty="0" err="1">
                <a:solidFill>
                  <a:srgbClr val="000000"/>
                </a:solidFill>
                <a:effectLst/>
                <a:latin typeface="+mn-lt"/>
                <a:ea typeface="Calibri" panose="020F0502020204030204" pitchFamily="34" charset="0"/>
                <a:cs typeface="Times New Roman" panose="02020603050405020304" pitchFamily="18" charset="0"/>
              </a:rPr>
              <a:t>stall</a:t>
            </a:r>
            <a:r>
              <a:rPr lang="pt-BR" sz="3200" dirty="0">
                <a:solidFill>
                  <a:srgbClr val="000000"/>
                </a:solidFill>
                <a:effectLst/>
                <a:latin typeface="+mn-lt"/>
                <a:ea typeface="Calibri" panose="020F0502020204030204" pitchFamily="34" charset="0"/>
                <a:cs typeface="Times New Roman" panose="02020603050405020304" pitchFamily="18" charset="0"/>
              </a:rPr>
              <a:t> (G2). Os animais foram avaliados em três momentos distintos: quinze dias antes da previsão do parto (M1), no dia do parto (M2) e quinze dias após o parto (M3). O sangue foi coletado após a higienização e antissepsia no local, através da punção da veia coccígea usando o sistema </a:t>
            </a:r>
            <a:r>
              <a:rPr lang="pt-BR" sz="3200" dirty="0" err="1">
                <a:solidFill>
                  <a:srgbClr val="000000"/>
                </a:solidFill>
                <a:effectLst/>
                <a:latin typeface="+mn-lt"/>
                <a:ea typeface="Calibri" panose="020F0502020204030204" pitchFamily="34" charset="0"/>
                <a:cs typeface="Times New Roman" panose="02020603050405020304" pitchFamily="18" charset="0"/>
              </a:rPr>
              <a:t>vacutainer</a:t>
            </a:r>
            <a:r>
              <a:rPr lang="pt-BR" sz="3200" dirty="0">
                <a:solidFill>
                  <a:srgbClr val="000000"/>
                </a:solidFill>
                <a:effectLst/>
                <a:latin typeface="+mn-lt"/>
                <a:ea typeface="Calibri" panose="020F0502020204030204" pitchFamily="34" charset="0"/>
                <a:cs typeface="Times New Roman" panose="02020603050405020304" pitchFamily="18" charset="0"/>
              </a:rPr>
              <a:t>® com tubo com EDTA, armazenados em caixa </a:t>
            </a:r>
            <a:r>
              <a:rPr lang="pt-BR" sz="3200" dirty="0" err="1">
                <a:solidFill>
                  <a:srgbClr val="000000"/>
                </a:solidFill>
                <a:effectLst/>
                <a:latin typeface="+mn-lt"/>
                <a:ea typeface="Calibri" panose="020F0502020204030204" pitchFamily="34" charset="0"/>
                <a:cs typeface="Times New Roman" panose="02020603050405020304" pitchFamily="18" charset="0"/>
              </a:rPr>
              <a:t>isotêrmica</a:t>
            </a:r>
            <a:r>
              <a:rPr lang="pt-BR" sz="3200" dirty="0">
                <a:solidFill>
                  <a:srgbClr val="000000"/>
                </a:solidFill>
                <a:effectLst/>
                <a:latin typeface="+mn-lt"/>
                <a:ea typeface="Calibri" panose="020F0502020204030204" pitchFamily="34" charset="0"/>
                <a:cs typeface="Times New Roman" panose="02020603050405020304" pitchFamily="18" charset="0"/>
              </a:rPr>
              <a:t> a 5ºC,. No laboratório o número total de leucócitos foi mensurado através de contagem automática. A contagem diferencial foi realizada por esfregaços sanguíneos corados pelo método </a:t>
            </a:r>
            <a:r>
              <a:rPr lang="pt-BR" sz="3200" dirty="0" err="1">
                <a:solidFill>
                  <a:srgbClr val="000000"/>
                </a:solidFill>
                <a:effectLst/>
                <a:latin typeface="+mn-lt"/>
                <a:ea typeface="Calibri" panose="020F0502020204030204" pitchFamily="34" charset="0"/>
                <a:cs typeface="Times New Roman" panose="02020603050405020304" pitchFamily="18" charset="0"/>
              </a:rPr>
              <a:t>Panótico</a:t>
            </a:r>
            <a:r>
              <a:rPr lang="pt-BR" sz="3200" dirty="0">
                <a:solidFill>
                  <a:srgbClr val="000000"/>
                </a:solidFill>
                <a:effectLst/>
                <a:latin typeface="+mn-lt"/>
                <a:ea typeface="Calibri" panose="020F0502020204030204" pitchFamily="34" charset="0"/>
                <a:cs typeface="Times New Roman" panose="02020603050405020304" pitchFamily="18" charset="0"/>
              </a:rPr>
              <a:t> (</a:t>
            </a:r>
            <a:r>
              <a:rPr lang="pt-BR" sz="3200" dirty="0" err="1">
                <a:solidFill>
                  <a:srgbClr val="000000"/>
                </a:solidFill>
                <a:effectLst/>
                <a:latin typeface="+mn-lt"/>
                <a:ea typeface="Calibri" panose="020F0502020204030204" pitchFamily="34" charset="0"/>
                <a:cs typeface="Times New Roman" panose="02020603050405020304" pitchFamily="18" charset="0"/>
              </a:rPr>
              <a:t>Laborclin</a:t>
            </a:r>
            <a:r>
              <a:rPr lang="pt-BR" sz="3200" dirty="0">
                <a:solidFill>
                  <a:srgbClr val="000000"/>
                </a:solidFill>
                <a:effectLst/>
                <a:latin typeface="+mn-lt"/>
                <a:ea typeface="Calibri" panose="020F0502020204030204" pitchFamily="34" charset="0"/>
                <a:cs typeface="Times New Roman" panose="02020603050405020304" pitchFamily="18" charset="0"/>
              </a:rPr>
              <a:t>®, Brasil), para a diferenciação do padrão leucocitário ao microscópio óptico com aumento de 1000 X. Foi realizada a avaliação do hematócrito e dosadas as proteínas totais plasmáticas e fibrinogênio. A dosagem tanto da proteína total plasmática quanto do fibrinogênio foram realizados através do refratômetro. Os dados foram submetidos ao teste de normalidade de Shapiro-Wilk, as variáveis paramétricas foram avaliadas por meio do teste T.</a:t>
            </a:r>
            <a:endParaRPr sz="3200" dirty="0">
              <a:latin typeface="+mn-lt"/>
            </a:endParaRPr>
          </a:p>
        </p:txBody>
      </p:sp>
      <p:sp>
        <p:nvSpPr>
          <p:cNvPr id="90" name="Google Shape;90;p1"/>
          <p:cNvSpPr txBox="1"/>
          <p:nvPr/>
        </p:nvSpPr>
        <p:spPr>
          <a:xfrm>
            <a:off x="16198850" y="13317537"/>
            <a:ext cx="13314300" cy="11617727"/>
          </a:xfrm>
          <a:prstGeom prst="rect">
            <a:avLst/>
          </a:prstGeom>
          <a:solidFill>
            <a:schemeClr val="lt1"/>
          </a:solid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RESULTADOS E DISCUSSÃO </a:t>
            </a:r>
          </a:p>
          <a:p>
            <a:pPr marL="0" marR="0" lvl="0" indent="0" algn="just" rtl="0">
              <a:lnSpc>
                <a:spcPct val="150000"/>
              </a:lnSpc>
              <a:spcBef>
                <a:spcPts val="0"/>
              </a:spcBef>
              <a:spcAft>
                <a:spcPts val="0"/>
              </a:spcAft>
              <a:buClr>
                <a:schemeClr val="dk1"/>
              </a:buClr>
              <a:buSzPts val="3600"/>
              <a:buFont typeface="Arial"/>
              <a:buNone/>
            </a:pPr>
            <a:r>
              <a:rPr lang="pt-BR" sz="3200" dirty="0">
                <a:solidFill>
                  <a:srgbClr val="000000"/>
                </a:solidFill>
                <a:effectLst/>
                <a:latin typeface="+mn-lt"/>
                <a:ea typeface="Calibri" panose="020F0502020204030204" pitchFamily="34" charset="0"/>
                <a:cs typeface="Times New Roman" panose="02020603050405020304" pitchFamily="18" charset="0"/>
              </a:rPr>
              <a:t>Dentre os parâmetros hematológicos avaliados notou se diferença estatística (p de 0,0001) no RDW (</a:t>
            </a:r>
            <a:r>
              <a:rPr lang="pt-BR" sz="3200" dirty="0" err="1">
                <a:solidFill>
                  <a:srgbClr val="000000"/>
                </a:solidFill>
                <a:effectLst/>
                <a:latin typeface="+mn-lt"/>
                <a:ea typeface="Calibri" panose="020F0502020204030204" pitchFamily="34" charset="0"/>
                <a:cs typeface="Times New Roman" panose="02020603050405020304" pitchFamily="18" charset="0"/>
              </a:rPr>
              <a:t>Red</a:t>
            </a:r>
            <a:r>
              <a:rPr lang="pt-BR" sz="3200" dirty="0">
                <a:solidFill>
                  <a:srgbClr val="000000"/>
                </a:solidFill>
                <a:effectLst/>
                <a:latin typeface="+mn-lt"/>
                <a:ea typeface="Calibri" panose="020F0502020204030204" pitchFamily="34" charset="0"/>
                <a:cs typeface="Times New Roman" panose="02020603050405020304" pitchFamily="18" charset="0"/>
              </a:rPr>
              <a:t> </a:t>
            </a:r>
            <a:r>
              <a:rPr lang="pt-BR" sz="3200" dirty="0" err="1">
                <a:solidFill>
                  <a:srgbClr val="000000"/>
                </a:solidFill>
                <a:effectLst/>
                <a:latin typeface="+mn-lt"/>
                <a:ea typeface="Calibri" panose="020F0502020204030204" pitchFamily="34" charset="0"/>
                <a:cs typeface="Times New Roman" panose="02020603050405020304" pitchFamily="18" charset="0"/>
              </a:rPr>
              <a:t>cell</a:t>
            </a:r>
            <a:r>
              <a:rPr lang="pt-BR" sz="3200" dirty="0">
                <a:solidFill>
                  <a:srgbClr val="000000"/>
                </a:solidFill>
                <a:effectLst/>
                <a:latin typeface="+mn-lt"/>
                <a:ea typeface="Calibri" panose="020F0502020204030204" pitchFamily="34" charset="0"/>
                <a:cs typeface="Times New Roman" panose="02020603050405020304" pitchFamily="18" charset="0"/>
              </a:rPr>
              <a:t> </a:t>
            </a:r>
            <a:r>
              <a:rPr lang="pt-BR" sz="3200" dirty="0" err="1">
                <a:solidFill>
                  <a:srgbClr val="000000"/>
                </a:solidFill>
                <a:effectLst/>
                <a:latin typeface="+mn-lt"/>
                <a:ea typeface="Calibri" panose="020F0502020204030204" pitchFamily="34" charset="0"/>
                <a:cs typeface="Times New Roman" panose="02020603050405020304" pitchFamily="18" charset="0"/>
              </a:rPr>
              <a:t>distribution</a:t>
            </a:r>
            <a:r>
              <a:rPr lang="pt-BR" sz="3200" dirty="0">
                <a:solidFill>
                  <a:srgbClr val="000000"/>
                </a:solidFill>
                <a:effectLst/>
                <a:latin typeface="+mn-lt"/>
                <a:ea typeface="Calibri" panose="020F0502020204030204" pitchFamily="34" charset="0"/>
                <a:cs typeface="Times New Roman" panose="02020603050405020304" pitchFamily="18" charset="0"/>
              </a:rPr>
              <a:t> </a:t>
            </a:r>
            <a:r>
              <a:rPr lang="pt-BR" sz="3200" dirty="0" err="1">
                <a:solidFill>
                  <a:srgbClr val="000000"/>
                </a:solidFill>
                <a:effectLst/>
                <a:latin typeface="+mn-lt"/>
                <a:ea typeface="Calibri" panose="020F0502020204030204" pitchFamily="34" charset="0"/>
                <a:cs typeface="Times New Roman" panose="02020603050405020304" pitchFamily="18" charset="0"/>
              </a:rPr>
              <a:t>width</a:t>
            </a:r>
            <a:r>
              <a:rPr lang="pt-BR" sz="3200" dirty="0">
                <a:solidFill>
                  <a:srgbClr val="000000"/>
                </a:solidFill>
                <a:effectLst/>
                <a:latin typeface="+mn-lt"/>
                <a:ea typeface="Calibri" panose="020F0502020204030204" pitchFamily="34" charset="0"/>
                <a:cs typeface="Times New Roman" panose="02020603050405020304" pitchFamily="18" charset="0"/>
              </a:rPr>
              <a:t>) entre um sistema de confinamento e outro. A variação deste parâmetro pode ser um indicativo de que o animal está se recuperando de uma perda de sangue aguda como o parto, ocasionando anisocitose</a:t>
            </a:r>
            <a:endParaRPr sz="3200" b="0" i="0" u="none" strike="noStrike" cap="none" dirty="0">
              <a:solidFill>
                <a:schemeClr val="dk1"/>
              </a:solidFill>
              <a:latin typeface="+mn-lt"/>
              <a:ea typeface="Arial"/>
              <a:cs typeface="Arial"/>
              <a:sym typeface="Arial"/>
            </a:endParaRPr>
          </a:p>
          <a:p>
            <a:pPr marL="0" marR="0" lvl="0" indent="0" algn="just" rtl="0">
              <a:lnSpc>
                <a:spcPct val="100000"/>
              </a:lnSpc>
              <a:spcBef>
                <a:spcPts val="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CONCLUSÃO </a:t>
            </a:r>
          </a:p>
          <a:p>
            <a:pPr marL="0" marR="0" lvl="0" indent="0" algn="just" rtl="0">
              <a:lnSpc>
                <a:spcPct val="150000"/>
              </a:lnSpc>
              <a:spcBef>
                <a:spcPts val="0"/>
              </a:spcBef>
              <a:spcAft>
                <a:spcPts val="0"/>
              </a:spcAft>
              <a:buClr>
                <a:schemeClr val="dk1"/>
              </a:buClr>
              <a:buSzPts val="3600"/>
              <a:buFont typeface="Arial"/>
              <a:buNone/>
            </a:pPr>
            <a:r>
              <a:rPr lang="pt-BR" sz="3200" dirty="0">
                <a:solidFill>
                  <a:srgbClr val="000000"/>
                </a:solidFill>
                <a:effectLst/>
                <a:latin typeface="+mn-lt"/>
                <a:ea typeface="Calibri" panose="020F0502020204030204" pitchFamily="34" charset="0"/>
                <a:cs typeface="Times New Roman" panose="02020603050405020304" pitchFamily="18" charset="0"/>
              </a:rPr>
              <a:t>Os valores encontrados a partir das análises de sangue em ambos os grupos houve diferença estatística apenas no valor de RDW. Porém são necessários trabalhos mais aprofundados para caracterizar que esta diferença foi produzida pelo tipo de confinamento.</a:t>
            </a:r>
          </a:p>
          <a:p>
            <a:pPr marL="0" marR="0" lvl="0" indent="0" algn="just" rtl="0">
              <a:lnSpc>
                <a:spcPct val="150000"/>
              </a:lnSpc>
              <a:spcBef>
                <a:spcPts val="0"/>
              </a:spcBef>
              <a:spcAft>
                <a:spcPts val="0"/>
              </a:spcAft>
              <a:buClr>
                <a:schemeClr val="dk1"/>
              </a:buClr>
              <a:buSzPts val="3600"/>
              <a:buFont typeface="Arial"/>
              <a:buNone/>
            </a:pPr>
            <a:endParaRPr sz="3200" b="0" i="0" u="none" strike="noStrike" cap="none" dirty="0">
              <a:solidFill>
                <a:schemeClr val="dk1"/>
              </a:solidFill>
              <a:latin typeface="+mn-lt"/>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AGRADECIMENTOS </a:t>
            </a:r>
            <a:endParaRPr sz="3200" b="1"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endParaRPr sz="32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3200" b="1" i="1" u="none" dirty="0">
              <a:solidFill>
                <a:schemeClr val="dk1"/>
              </a:solidFill>
              <a:latin typeface="Arial"/>
              <a:ea typeface="Arial"/>
              <a:cs typeface="Arial"/>
              <a:sym typeface="Arial"/>
            </a:endParaRPr>
          </a:p>
        </p:txBody>
      </p:sp>
      <p:sp>
        <p:nvSpPr>
          <p:cNvPr id="93" name="Google Shape;93;p1"/>
          <p:cNvSpPr txBox="1"/>
          <p:nvPr/>
        </p:nvSpPr>
        <p:spPr>
          <a:xfrm>
            <a:off x="1649410" y="10631542"/>
            <a:ext cx="28551187" cy="1830432"/>
          </a:xfrm>
          <a:prstGeom prst="rect">
            <a:avLst/>
          </a:prstGeom>
          <a:noFill/>
          <a:ln>
            <a:noFill/>
          </a:ln>
        </p:spPr>
        <p:txBody>
          <a:bodyPr spcFirstLastPara="1" wrap="square" lIns="105850" tIns="52925" rIns="105850" bIns="52925" anchor="ctr" anchorCtr="0">
            <a:spAutoFit/>
          </a:bodyPr>
          <a:lstStyle/>
          <a:p>
            <a:pPr marL="0" marR="0" lvl="0" indent="0" algn="ctr" rtl="0">
              <a:lnSpc>
                <a:spcPct val="100000"/>
              </a:lnSpc>
              <a:spcBef>
                <a:spcPts val="0"/>
              </a:spcBef>
              <a:spcAft>
                <a:spcPts val="0"/>
              </a:spcAft>
              <a:buClr>
                <a:schemeClr val="dk1"/>
              </a:buClr>
              <a:buSzPts val="2800"/>
              <a:buFont typeface="Arial"/>
              <a:buNone/>
            </a:pPr>
            <a:r>
              <a:rPr lang="pt-BR" sz="2800" b="0" i="0" u="none" dirty="0">
                <a:solidFill>
                  <a:schemeClr val="dk1"/>
                </a:solidFill>
                <a:latin typeface="Arial"/>
                <a:ea typeface="Arial"/>
                <a:cs typeface="Arial"/>
                <a:sym typeface="Arial"/>
              </a:rPr>
              <a:t>1 </a:t>
            </a:r>
            <a:r>
              <a:rPr lang="en-US" sz="2800" dirty="0" err="1">
                <a:solidFill>
                  <a:schemeClr val="dk1"/>
                </a:solidFill>
              </a:rPr>
              <a:t>Universidade</a:t>
            </a:r>
            <a:r>
              <a:rPr lang="en-US" sz="2800" dirty="0">
                <a:solidFill>
                  <a:schemeClr val="dk1"/>
                </a:solidFill>
              </a:rPr>
              <a:t> Federal da </a:t>
            </a:r>
            <a:r>
              <a:rPr lang="en-US" sz="2800" dirty="0" err="1">
                <a:solidFill>
                  <a:schemeClr val="dk1"/>
                </a:solidFill>
              </a:rPr>
              <a:t>Fronteira</a:t>
            </a:r>
            <a:r>
              <a:rPr lang="en-US" sz="2800" dirty="0">
                <a:solidFill>
                  <a:schemeClr val="dk1"/>
                </a:solidFill>
              </a:rPr>
              <a:t> Sul, </a:t>
            </a:r>
            <a:r>
              <a:rPr lang="en-US" sz="2800" dirty="0" err="1">
                <a:solidFill>
                  <a:schemeClr val="dk1"/>
                </a:solidFill>
              </a:rPr>
              <a:t>Curso</a:t>
            </a:r>
            <a:r>
              <a:rPr lang="en-US" sz="2800" dirty="0">
                <a:solidFill>
                  <a:schemeClr val="dk1"/>
                </a:solidFill>
              </a:rPr>
              <a:t> de </a:t>
            </a:r>
            <a:r>
              <a:rPr lang="en-US" sz="2800" dirty="0" err="1">
                <a:solidFill>
                  <a:schemeClr val="dk1"/>
                </a:solidFill>
              </a:rPr>
              <a:t>Medicina</a:t>
            </a:r>
            <a:r>
              <a:rPr lang="en-US" sz="2800" dirty="0">
                <a:solidFill>
                  <a:schemeClr val="dk1"/>
                </a:solidFill>
              </a:rPr>
              <a:t> </a:t>
            </a:r>
            <a:r>
              <a:rPr lang="en-US" sz="2800" dirty="0" err="1">
                <a:solidFill>
                  <a:schemeClr val="dk1"/>
                </a:solidFill>
              </a:rPr>
              <a:t>Veterinária</a:t>
            </a:r>
            <a:r>
              <a:rPr lang="en-US" sz="2800" dirty="0">
                <a:solidFill>
                  <a:schemeClr val="dk1"/>
                </a:solidFill>
              </a:rPr>
              <a:t>, </a:t>
            </a:r>
            <a:r>
              <a:rPr lang="en-US" sz="2800" dirty="0" err="1">
                <a:solidFill>
                  <a:schemeClr val="dk1"/>
                </a:solidFill>
              </a:rPr>
              <a:t>Realeza</a:t>
            </a:r>
            <a:r>
              <a:rPr lang="en-US" sz="2800" dirty="0">
                <a:solidFill>
                  <a:schemeClr val="dk1"/>
                </a:solidFill>
              </a:rPr>
              <a:t>, PR, </a:t>
            </a:r>
            <a:r>
              <a:rPr lang="en-US" sz="2800" dirty="0" err="1">
                <a:solidFill>
                  <a:schemeClr val="dk1"/>
                </a:solidFill>
              </a:rPr>
              <a:t>Brasil</a:t>
            </a:r>
            <a:endParaRPr lang="en-US" sz="2800" dirty="0">
              <a:solidFill>
                <a:schemeClr val="dk1"/>
              </a:solidFill>
            </a:endParaRPr>
          </a:p>
          <a:p>
            <a:pPr marL="0" marR="0" lvl="0" indent="0" algn="ctr" rtl="0">
              <a:lnSpc>
                <a:spcPct val="100000"/>
              </a:lnSpc>
              <a:spcBef>
                <a:spcPts val="0"/>
              </a:spcBef>
              <a:spcAft>
                <a:spcPts val="0"/>
              </a:spcAft>
              <a:buClr>
                <a:schemeClr val="dk1"/>
              </a:buClr>
              <a:buSzPts val="2800"/>
              <a:buFont typeface="Arial"/>
              <a:buNone/>
            </a:pPr>
            <a:r>
              <a:rPr lang="pt-BR" sz="2800" b="0" i="0" u="none" dirty="0">
                <a:solidFill>
                  <a:schemeClr val="dk1"/>
                </a:solidFill>
                <a:latin typeface="Arial"/>
                <a:ea typeface="Arial"/>
                <a:cs typeface="Arial"/>
                <a:sym typeface="Arial"/>
              </a:rPr>
              <a:t>2 </a:t>
            </a:r>
            <a:r>
              <a:rPr lang="en-US" sz="2800" dirty="0" err="1">
                <a:solidFill>
                  <a:schemeClr val="dk1"/>
                </a:solidFill>
              </a:rPr>
              <a:t>Universidade</a:t>
            </a:r>
            <a:r>
              <a:rPr lang="en-US" sz="2800" dirty="0">
                <a:solidFill>
                  <a:schemeClr val="dk1"/>
                </a:solidFill>
              </a:rPr>
              <a:t> Federal da </a:t>
            </a:r>
            <a:r>
              <a:rPr lang="en-US" sz="2800" dirty="0" err="1">
                <a:solidFill>
                  <a:schemeClr val="dk1"/>
                </a:solidFill>
              </a:rPr>
              <a:t>Fronteira</a:t>
            </a:r>
            <a:r>
              <a:rPr lang="en-US" sz="2800" dirty="0">
                <a:solidFill>
                  <a:schemeClr val="dk1"/>
                </a:solidFill>
              </a:rPr>
              <a:t> Sul, </a:t>
            </a:r>
            <a:r>
              <a:rPr lang="en-US" sz="2800" dirty="0" err="1">
                <a:solidFill>
                  <a:schemeClr val="dk1"/>
                </a:solidFill>
              </a:rPr>
              <a:t>Programa</a:t>
            </a:r>
            <a:r>
              <a:rPr lang="en-US" sz="2800" dirty="0">
                <a:solidFill>
                  <a:schemeClr val="dk1"/>
                </a:solidFill>
              </a:rPr>
              <a:t> de </a:t>
            </a:r>
            <a:r>
              <a:rPr lang="en-US" sz="2800" dirty="0" err="1">
                <a:solidFill>
                  <a:schemeClr val="dk1"/>
                </a:solidFill>
              </a:rPr>
              <a:t>Pós</a:t>
            </a:r>
            <a:r>
              <a:rPr lang="en-US" sz="2800" dirty="0">
                <a:solidFill>
                  <a:schemeClr val="dk1"/>
                </a:solidFill>
              </a:rPr>
              <a:t> </a:t>
            </a:r>
            <a:r>
              <a:rPr lang="en-US" sz="2800" dirty="0" err="1">
                <a:solidFill>
                  <a:schemeClr val="dk1"/>
                </a:solidFill>
              </a:rPr>
              <a:t>Graduação</a:t>
            </a:r>
            <a:r>
              <a:rPr lang="en-US" sz="2800" dirty="0">
                <a:solidFill>
                  <a:schemeClr val="dk1"/>
                </a:solidFill>
              </a:rPr>
              <a:t> </a:t>
            </a:r>
            <a:r>
              <a:rPr lang="en-US" sz="2800" dirty="0" err="1">
                <a:solidFill>
                  <a:schemeClr val="dk1"/>
                </a:solidFill>
              </a:rPr>
              <a:t>em</a:t>
            </a:r>
            <a:r>
              <a:rPr lang="en-US" sz="2800" dirty="0">
                <a:solidFill>
                  <a:schemeClr val="dk1"/>
                </a:solidFill>
              </a:rPr>
              <a:t> </a:t>
            </a:r>
            <a:r>
              <a:rPr lang="en-US" sz="2800" dirty="0" err="1">
                <a:solidFill>
                  <a:schemeClr val="dk1"/>
                </a:solidFill>
              </a:rPr>
              <a:t>Saúde</a:t>
            </a:r>
            <a:r>
              <a:rPr lang="en-US" sz="2800" dirty="0">
                <a:solidFill>
                  <a:schemeClr val="dk1"/>
                </a:solidFill>
              </a:rPr>
              <a:t>, </a:t>
            </a:r>
            <a:r>
              <a:rPr lang="en-US" sz="2800" dirty="0" err="1">
                <a:solidFill>
                  <a:schemeClr val="dk1"/>
                </a:solidFill>
              </a:rPr>
              <a:t>Bem</a:t>
            </a:r>
            <a:r>
              <a:rPr lang="en-US" sz="2800" dirty="0">
                <a:solidFill>
                  <a:schemeClr val="dk1"/>
                </a:solidFill>
              </a:rPr>
              <a:t> – </a:t>
            </a:r>
            <a:r>
              <a:rPr lang="en-US" sz="2800" dirty="0" err="1">
                <a:solidFill>
                  <a:schemeClr val="dk1"/>
                </a:solidFill>
              </a:rPr>
              <a:t>Estar</a:t>
            </a:r>
            <a:r>
              <a:rPr lang="en-US" sz="2800" dirty="0">
                <a:solidFill>
                  <a:schemeClr val="dk1"/>
                </a:solidFill>
              </a:rPr>
              <a:t> e </a:t>
            </a:r>
            <a:r>
              <a:rPr lang="en-US" sz="2800" dirty="0" err="1">
                <a:solidFill>
                  <a:schemeClr val="dk1"/>
                </a:solidFill>
              </a:rPr>
              <a:t>Produção</a:t>
            </a:r>
            <a:r>
              <a:rPr lang="en-US" sz="2800" dirty="0">
                <a:solidFill>
                  <a:schemeClr val="dk1"/>
                </a:solidFill>
              </a:rPr>
              <a:t> animal </a:t>
            </a:r>
            <a:r>
              <a:rPr lang="en-US" sz="2800" dirty="0" err="1">
                <a:solidFill>
                  <a:schemeClr val="dk1"/>
                </a:solidFill>
              </a:rPr>
              <a:t>sustentável</a:t>
            </a:r>
            <a:r>
              <a:rPr lang="en-US" sz="2800" dirty="0">
                <a:solidFill>
                  <a:schemeClr val="dk1"/>
                </a:solidFill>
              </a:rPr>
              <a:t> </a:t>
            </a:r>
            <a:r>
              <a:rPr lang="en-US" sz="2800" dirty="0" err="1">
                <a:solidFill>
                  <a:schemeClr val="dk1"/>
                </a:solidFill>
              </a:rPr>
              <a:t>na</a:t>
            </a:r>
            <a:r>
              <a:rPr lang="en-US" sz="2800" dirty="0">
                <a:solidFill>
                  <a:schemeClr val="dk1"/>
                </a:solidFill>
              </a:rPr>
              <a:t> </a:t>
            </a:r>
            <a:r>
              <a:rPr lang="en-US" sz="2800" dirty="0" err="1">
                <a:solidFill>
                  <a:schemeClr val="dk1"/>
                </a:solidFill>
              </a:rPr>
              <a:t>Fronteira</a:t>
            </a:r>
            <a:r>
              <a:rPr lang="en-US" sz="2800" dirty="0">
                <a:solidFill>
                  <a:schemeClr val="dk1"/>
                </a:solidFill>
              </a:rPr>
              <a:t> Sul, </a:t>
            </a:r>
            <a:r>
              <a:rPr lang="en-US" sz="2800" dirty="0" err="1">
                <a:solidFill>
                  <a:schemeClr val="dk1"/>
                </a:solidFill>
              </a:rPr>
              <a:t>Realeza</a:t>
            </a:r>
            <a:r>
              <a:rPr lang="en-US" sz="2800" dirty="0">
                <a:solidFill>
                  <a:schemeClr val="dk1"/>
                </a:solidFill>
              </a:rPr>
              <a:t>, PR, </a:t>
            </a:r>
            <a:r>
              <a:rPr lang="en-US" sz="2800" dirty="0" err="1">
                <a:solidFill>
                  <a:schemeClr val="dk1"/>
                </a:solidFill>
              </a:rPr>
              <a:t>Brasil</a:t>
            </a:r>
            <a:r>
              <a:rPr lang="en-US" sz="2800" dirty="0">
                <a:solidFill>
                  <a:schemeClr val="dk1"/>
                </a:solidFill>
              </a:rPr>
              <a:t> </a:t>
            </a:r>
          </a:p>
          <a:p>
            <a:pPr marL="0" marR="0" lvl="0" indent="0" algn="ctr" rtl="0">
              <a:lnSpc>
                <a:spcPct val="100000"/>
              </a:lnSpc>
              <a:spcBef>
                <a:spcPts val="0"/>
              </a:spcBef>
              <a:spcAft>
                <a:spcPts val="0"/>
              </a:spcAft>
              <a:buClr>
                <a:schemeClr val="dk1"/>
              </a:buClr>
              <a:buSzPts val="2800"/>
              <a:buFont typeface="Arial"/>
              <a:buNone/>
            </a:pPr>
            <a:r>
              <a:rPr lang="pt-BR" sz="2800" b="0" i="0" u="none" dirty="0">
                <a:solidFill>
                  <a:schemeClr val="dk1"/>
                </a:solidFill>
                <a:latin typeface="Arial"/>
                <a:ea typeface="Arial"/>
                <a:cs typeface="Arial"/>
                <a:sym typeface="Arial"/>
              </a:rPr>
              <a:t>3 </a:t>
            </a:r>
            <a:r>
              <a:rPr lang="en-US" sz="2800" dirty="0" err="1">
                <a:solidFill>
                  <a:schemeClr val="dk1"/>
                </a:solidFill>
              </a:rPr>
              <a:t>Universidade</a:t>
            </a:r>
            <a:r>
              <a:rPr lang="en-US" sz="2800" dirty="0">
                <a:solidFill>
                  <a:schemeClr val="dk1"/>
                </a:solidFill>
              </a:rPr>
              <a:t> Federal de Santa Maria, </a:t>
            </a:r>
            <a:r>
              <a:rPr lang="en-US" sz="2800" dirty="0" err="1">
                <a:solidFill>
                  <a:schemeClr val="dk1"/>
                </a:solidFill>
              </a:rPr>
              <a:t>Laboratório</a:t>
            </a:r>
            <a:r>
              <a:rPr lang="en-US" sz="2800" dirty="0">
                <a:solidFill>
                  <a:schemeClr val="dk1"/>
                </a:solidFill>
              </a:rPr>
              <a:t> de </a:t>
            </a:r>
            <a:r>
              <a:rPr lang="en-US" sz="2800" dirty="0" err="1">
                <a:solidFill>
                  <a:schemeClr val="dk1"/>
                </a:solidFill>
              </a:rPr>
              <a:t>Doenças</a:t>
            </a:r>
            <a:r>
              <a:rPr lang="en-US" sz="2800" dirty="0">
                <a:solidFill>
                  <a:schemeClr val="dk1"/>
                </a:solidFill>
              </a:rPr>
              <a:t> </a:t>
            </a:r>
            <a:r>
              <a:rPr lang="en-US" sz="2800" dirty="0" err="1">
                <a:solidFill>
                  <a:schemeClr val="dk1"/>
                </a:solidFill>
              </a:rPr>
              <a:t>Parasitárias</a:t>
            </a:r>
            <a:r>
              <a:rPr lang="en-US" sz="2800" dirty="0">
                <a:solidFill>
                  <a:schemeClr val="dk1"/>
                </a:solidFill>
              </a:rPr>
              <a:t>, Santa Maria, RS, </a:t>
            </a:r>
            <a:r>
              <a:rPr lang="en-US" sz="2800" dirty="0" err="1">
                <a:solidFill>
                  <a:schemeClr val="dk1"/>
                </a:solidFill>
              </a:rPr>
              <a:t>Brasil</a:t>
            </a:r>
            <a:r>
              <a:rPr lang="en-US" sz="2800" dirty="0">
                <a:solidFill>
                  <a:schemeClr val="dk1"/>
                </a:solidFill>
              </a:rPr>
              <a:t> </a:t>
            </a:r>
          </a:p>
          <a:p>
            <a:pPr marL="0" marR="0" lvl="0" indent="0" algn="ctr" rtl="0">
              <a:lnSpc>
                <a:spcPct val="100000"/>
              </a:lnSpc>
              <a:spcBef>
                <a:spcPts val="0"/>
              </a:spcBef>
              <a:spcAft>
                <a:spcPts val="0"/>
              </a:spcAft>
              <a:buClr>
                <a:schemeClr val="dk1"/>
              </a:buClr>
              <a:buSzPts val="2800"/>
              <a:buFont typeface="Arial"/>
              <a:buNone/>
            </a:pPr>
            <a:r>
              <a:rPr lang="pt-BR" sz="2800" dirty="0">
                <a:solidFill>
                  <a:schemeClr val="dk1"/>
                </a:solidFill>
              </a:rPr>
              <a:t>4 </a:t>
            </a:r>
            <a:r>
              <a:rPr lang="en-US" sz="2800" dirty="0" err="1">
                <a:solidFill>
                  <a:schemeClr val="dk1"/>
                </a:solidFill>
              </a:rPr>
              <a:t>Universidade</a:t>
            </a:r>
            <a:r>
              <a:rPr lang="en-US" sz="2800" dirty="0">
                <a:solidFill>
                  <a:schemeClr val="dk1"/>
                </a:solidFill>
              </a:rPr>
              <a:t> Federal da </a:t>
            </a:r>
            <a:r>
              <a:rPr lang="en-US" sz="2800" dirty="0" err="1">
                <a:solidFill>
                  <a:schemeClr val="dk1"/>
                </a:solidFill>
              </a:rPr>
              <a:t>Fronteira</a:t>
            </a:r>
            <a:r>
              <a:rPr lang="en-US" sz="2800" dirty="0">
                <a:solidFill>
                  <a:schemeClr val="dk1"/>
                </a:solidFill>
              </a:rPr>
              <a:t> Sul, </a:t>
            </a:r>
            <a:r>
              <a:rPr lang="en-US" sz="2800" dirty="0" err="1">
                <a:solidFill>
                  <a:schemeClr val="dk1"/>
                </a:solidFill>
              </a:rPr>
              <a:t>Docente</a:t>
            </a:r>
            <a:r>
              <a:rPr lang="en-US" sz="2800" dirty="0">
                <a:solidFill>
                  <a:schemeClr val="dk1"/>
                </a:solidFill>
              </a:rPr>
              <a:t> do </a:t>
            </a:r>
            <a:r>
              <a:rPr lang="en-US" sz="2800" dirty="0" err="1">
                <a:solidFill>
                  <a:schemeClr val="dk1"/>
                </a:solidFill>
              </a:rPr>
              <a:t>Curso</a:t>
            </a:r>
            <a:r>
              <a:rPr lang="en-US" sz="2800" dirty="0">
                <a:solidFill>
                  <a:schemeClr val="dk1"/>
                </a:solidFill>
              </a:rPr>
              <a:t> de </a:t>
            </a:r>
            <a:r>
              <a:rPr lang="en-US" sz="2800" dirty="0" err="1">
                <a:solidFill>
                  <a:schemeClr val="dk1"/>
                </a:solidFill>
              </a:rPr>
              <a:t>Medicina</a:t>
            </a:r>
            <a:r>
              <a:rPr lang="en-US" sz="2800" dirty="0">
                <a:solidFill>
                  <a:schemeClr val="dk1"/>
                </a:solidFill>
              </a:rPr>
              <a:t> </a:t>
            </a:r>
            <a:r>
              <a:rPr lang="en-US" sz="2800" dirty="0" err="1">
                <a:solidFill>
                  <a:schemeClr val="dk1"/>
                </a:solidFill>
              </a:rPr>
              <a:t>Veterinária</a:t>
            </a:r>
            <a:r>
              <a:rPr lang="en-US" sz="2800" dirty="0">
                <a:solidFill>
                  <a:schemeClr val="dk1"/>
                </a:solidFill>
              </a:rPr>
              <a:t>, </a:t>
            </a:r>
            <a:r>
              <a:rPr lang="en-US" sz="2800" dirty="0" err="1">
                <a:solidFill>
                  <a:schemeClr val="dk1"/>
                </a:solidFill>
              </a:rPr>
              <a:t>Realeza</a:t>
            </a:r>
            <a:r>
              <a:rPr lang="en-US" sz="2800" dirty="0">
                <a:solidFill>
                  <a:schemeClr val="dk1"/>
                </a:solidFill>
              </a:rPr>
              <a:t>, PR, </a:t>
            </a:r>
            <a:r>
              <a:rPr lang="en-US" sz="2800" dirty="0" err="1">
                <a:solidFill>
                  <a:schemeClr val="dk1"/>
                </a:solidFill>
              </a:rPr>
              <a:t>Brasil</a:t>
            </a:r>
            <a:r>
              <a:rPr lang="en-US" sz="2800" dirty="0">
                <a:solidFill>
                  <a:schemeClr val="dk1"/>
                </a:solidFill>
              </a:rPr>
              <a:t> </a:t>
            </a:r>
            <a:endParaRPr dirty="0"/>
          </a:p>
        </p:txBody>
      </p:sp>
      <p:pic>
        <p:nvPicPr>
          <p:cNvPr id="13" name="Imagem 12">
            <a:extLst>
              <a:ext uri="{FF2B5EF4-FFF2-40B4-BE49-F238E27FC236}">
                <a16:creationId xmlns:a16="http://schemas.microsoft.com/office/drawing/2014/main" id="{B6946799-8218-4D15-9FA6-709009C213C5}"/>
              </a:ext>
            </a:extLst>
          </p:cNvPr>
          <p:cNvPicPr>
            <a:picLocks noChangeAspect="1"/>
          </p:cNvPicPr>
          <p:nvPr/>
        </p:nvPicPr>
        <p:blipFill rotWithShape="1">
          <a:blip r:embed="rId3"/>
          <a:srcRect l="45879" r="46028"/>
          <a:stretch/>
        </p:blipFill>
        <p:spPr>
          <a:xfrm rot="5400000">
            <a:off x="13855876" y="-13937310"/>
            <a:ext cx="4684362" cy="32558983"/>
          </a:xfrm>
          <a:prstGeom prst="rect">
            <a:avLst/>
          </a:prstGeom>
        </p:spPr>
      </p:pic>
      <p:pic>
        <p:nvPicPr>
          <p:cNvPr id="3" name="Imagem 2">
            <a:extLst>
              <a:ext uri="{FF2B5EF4-FFF2-40B4-BE49-F238E27FC236}">
                <a16:creationId xmlns:a16="http://schemas.microsoft.com/office/drawing/2014/main" id="{1A6E0642-6596-48BD-B826-D0870C7145F3}"/>
              </a:ext>
            </a:extLst>
          </p:cNvPr>
          <p:cNvPicPr>
            <a:picLocks noChangeAspect="1"/>
          </p:cNvPicPr>
          <p:nvPr/>
        </p:nvPicPr>
        <p:blipFill rotWithShape="1">
          <a:blip r:embed="rId4"/>
          <a:srcRect l="92636" r="3750"/>
          <a:stretch/>
        </p:blipFill>
        <p:spPr>
          <a:xfrm rot="5400000">
            <a:off x="15155519" y="25925922"/>
            <a:ext cx="2085072" cy="32464361"/>
          </a:xfrm>
          <a:prstGeom prst="rect">
            <a:avLst/>
          </a:prstGeom>
        </p:spPr>
      </p:pic>
      <p:pic>
        <p:nvPicPr>
          <p:cNvPr id="5" name="Imagem 4">
            <a:extLst>
              <a:ext uri="{FF2B5EF4-FFF2-40B4-BE49-F238E27FC236}">
                <a16:creationId xmlns:a16="http://schemas.microsoft.com/office/drawing/2014/main" id="{7964C3AD-AE33-4C1B-A6A0-35B258D71621}"/>
              </a:ext>
            </a:extLst>
          </p:cNvPr>
          <p:cNvPicPr>
            <a:picLocks noChangeAspect="1"/>
          </p:cNvPicPr>
          <p:nvPr/>
        </p:nvPicPr>
        <p:blipFill rotWithShape="1">
          <a:blip r:embed="rId3"/>
          <a:srcRect l="55064" r="44885"/>
          <a:stretch/>
        </p:blipFill>
        <p:spPr>
          <a:xfrm rot="5400000">
            <a:off x="25354083" y="15634330"/>
            <a:ext cx="45719" cy="50916754"/>
          </a:xfrm>
          <a:prstGeom prst="rect">
            <a:avLst/>
          </a:prstGeom>
        </p:spPr>
      </p:pic>
      <p:pic>
        <p:nvPicPr>
          <p:cNvPr id="4" name="Imagem 3">
            <a:extLst>
              <a:ext uri="{FF2B5EF4-FFF2-40B4-BE49-F238E27FC236}">
                <a16:creationId xmlns:a16="http://schemas.microsoft.com/office/drawing/2014/main" id="{849CCB3F-B25E-514F-A31F-3BFA52EBCDE2}"/>
              </a:ext>
            </a:extLst>
          </p:cNvPr>
          <p:cNvPicPr>
            <a:picLocks noChangeAspect="1"/>
          </p:cNvPicPr>
          <p:nvPr/>
        </p:nvPicPr>
        <p:blipFill>
          <a:blip r:embed="rId5"/>
          <a:stretch>
            <a:fillRect/>
          </a:stretch>
        </p:blipFill>
        <p:spPr>
          <a:xfrm>
            <a:off x="18954029" y="25353907"/>
            <a:ext cx="7803941" cy="4118908"/>
          </a:xfrm>
          <a:prstGeom prst="rect">
            <a:avLst/>
          </a:prstGeom>
        </p:spPr>
      </p:pic>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494</Words>
  <Application>Microsoft Office PowerPoint</Application>
  <PresentationFormat>Personalizar</PresentationFormat>
  <Paragraphs>21</Paragraphs>
  <Slides>1</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Calibri</vt:lpstr>
      <vt:lpstr>Arial</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HERBERT_SOUSA</dc:creator>
  <cp:lastModifiedBy>JHUILE NOGUEIRA</cp:lastModifiedBy>
  <cp:revision>10</cp:revision>
  <dcterms:created xsi:type="dcterms:W3CDTF">2008-08-28T23:11:57Z</dcterms:created>
  <dcterms:modified xsi:type="dcterms:W3CDTF">2024-03-22T23:31:44Z</dcterms:modified>
</cp:coreProperties>
</file>