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60" r:id="rId2"/>
  </p:sldIdLst>
  <p:sldSz cx="32399288" cy="43200638"/>
  <p:notesSz cx="6858000" cy="9144000"/>
  <p:embeddedFontLst>
    <p:embeddedFont>
      <p:font typeface="Calibri" panose="020F050202020403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607">
          <p15:clr>
            <a:srgbClr val="000000"/>
          </p15:clr>
        </p15:guide>
        <p15:guide id="2" pos="10205">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gOMMVZoBJzeIIHWQwad0wGGNHw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9FC"/>
    <a:srgbClr val="F4F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89" autoAdjust="0"/>
  </p:normalViewPr>
  <p:slideViewPr>
    <p:cSldViewPr snapToGrid="0">
      <p:cViewPr>
        <p:scale>
          <a:sx n="30" d="100"/>
          <a:sy n="30" d="100"/>
        </p:scale>
        <p:origin x="36" y="-2358"/>
      </p:cViewPr>
      <p:guideLst>
        <p:guide orient="horz" pos="13607"/>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5" Type="http://schemas.openxmlformats.org/officeDocument/2006/relationships/theme" Target="theme/theme1.xml"/><Relationship Id="rId4"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123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2227451" y="11500170"/>
            <a:ext cx="13769697" cy="274104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14" name="Google Shape;14;p3"/>
          <p:cNvSpPr txBox="1">
            <a:spLocks noGrp="1"/>
          </p:cNvSpPr>
          <p:nvPr>
            <p:ph type="body" idx="2"/>
          </p:nvPr>
        </p:nvSpPr>
        <p:spPr>
          <a:xfrm>
            <a:off x="16402140" y="11500170"/>
            <a:ext cx="13769697" cy="274104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15" name="Google Shape;15;p3"/>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74"/>
        <p:cNvGrpSpPr/>
        <p:nvPr/>
      </p:nvGrpSpPr>
      <p:grpSpPr>
        <a:xfrm>
          <a:off x="0" y="0"/>
          <a:ext cx="0" cy="0"/>
          <a:chOff x="0" y="0"/>
          <a:chExt cx="0" cy="0"/>
        </a:xfrm>
      </p:grpSpPr>
      <p:sp>
        <p:nvSpPr>
          <p:cNvPr id="75" name="Google Shape;75;p13"/>
          <p:cNvSpPr txBox="1">
            <a:spLocks noGrp="1"/>
          </p:cNvSpPr>
          <p:nvPr>
            <p:ph type="ctrTitle"/>
          </p:nvPr>
        </p:nvSpPr>
        <p:spPr>
          <a:xfrm>
            <a:off x="4049911" y="7070108"/>
            <a:ext cx="24299466" cy="15040222"/>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1594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3"/>
          <p:cNvSpPr txBox="1">
            <a:spLocks noGrp="1"/>
          </p:cNvSpPr>
          <p:nvPr>
            <p:ph type="subTitle" idx="1"/>
          </p:nvPr>
        </p:nvSpPr>
        <p:spPr>
          <a:xfrm>
            <a:off x="4049911" y="22690338"/>
            <a:ext cx="24299466" cy="10430151"/>
          </a:xfrm>
          <a:prstGeom prst="rect">
            <a:avLst/>
          </a:prstGeom>
          <a:noFill/>
          <a:ln>
            <a:noFill/>
          </a:ln>
        </p:spPr>
        <p:txBody>
          <a:bodyPr spcFirstLastPara="1" wrap="square" lIns="91425" tIns="45700" rIns="91425" bIns="45700" anchor="t" anchorCtr="0">
            <a:noAutofit/>
          </a:bodyPr>
          <a:lstStyle>
            <a:lvl1pPr lvl="0" algn="ctr">
              <a:lnSpc>
                <a:spcPct val="90000"/>
              </a:lnSpc>
              <a:spcBef>
                <a:spcPts val="2663"/>
              </a:spcBef>
              <a:spcAft>
                <a:spcPts val="0"/>
              </a:spcAft>
              <a:buClr>
                <a:schemeClr val="dk1"/>
              </a:buClr>
              <a:buSzPts val="6378"/>
              <a:buNone/>
              <a:defRPr sz="6378"/>
            </a:lvl1pPr>
            <a:lvl2pPr lvl="1" algn="ctr">
              <a:lnSpc>
                <a:spcPct val="90000"/>
              </a:lnSpc>
              <a:spcBef>
                <a:spcPts val="1325"/>
              </a:spcBef>
              <a:spcAft>
                <a:spcPts val="0"/>
              </a:spcAft>
              <a:buClr>
                <a:schemeClr val="dk1"/>
              </a:buClr>
              <a:buSzPts val="5315"/>
              <a:buNone/>
              <a:defRPr sz="5315"/>
            </a:lvl2pPr>
            <a:lvl3pPr lvl="2" algn="ctr">
              <a:lnSpc>
                <a:spcPct val="90000"/>
              </a:lnSpc>
              <a:spcBef>
                <a:spcPts val="1325"/>
              </a:spcBef>
              <a:spcAft>
                <a:spcPts val="0"/>
              </a:spcAft>
              <a:buClr>
                <a:schemeClr val="dk1"/>
              </a:buClr>
              <a:buSzPts val="4783"/>
              <a:buNone/>
              <a:defRPr sz="4783"/>
            </a:lvl3pPr>
            <a:lvl4pPr lvl="3" algn="ctr">
              <a:lnSpc>
                <a:spcPct val="90000"/>
              </a:lnSpc>
              <a:spcBef>
                <a:spcPts val="1325"/>
              </a:spcBef>
              <a:spcAft>
                <a:spcPts val="0"/>
              </a:spcAft>
              <a:buClr>
                <a:schemeClr val="dk1"/>
              </a:buClr>
              <a:buSzPts val="4252"/>
              <a:buNone/>
              <a:defRPr sz="4252"/>
            </a:lvl4pPr>
            <a:lvl5pPr lvl="4" algn="ctr">
              <a:lnSpc>
                <a:spcPct val="90000"/>
              </a:lnSpc>
              <a:spcBef>
                <a:spcPts val="1325"/>
              </a:spcBef>
              <a:spcAft>
                <a:spcPts val="0"/>
              </a:spcAft>
              <a:buClr>
                <a:schemeClr val="dk1"/>
              </a:buClr>
              <a:buSzPts val="4252"/>
              <a:buNone/>
              <a:defRPr sz="4252"/>
            </a:lvl5pPr>
            <a:lvl6pPr lvl="5" algn="ctr">
              <a:lnSpc>
                <a:spcPct val="90000"/>
              </a:lnSpc>
              <a:spcBef>
                <a:spcPts val="1329"/>
              </a:spcBef>
              <a:spcAft>
                <a:spcPts val="0"/>
              </a:spcAft>
              <a:buClr>
                <a:schemeClr val="dk1"/>
              </a:buClr>
              <a:buSzPts val="4252"/>
              <a:buNone/>
              <a:defRPr sz="4252"/>
            </a:lvl6pPr>
            <a:lvl7pPr lvl="6" algn="ctr">
              <a:lnSpc>
                <a:spcPct val="90000"/>
              </a:lnSpc>
              <a:spcBef>
                <a:spcPts val="1329"/>
              </a:spcBef>
              <a:spcAft>
                <a:spcPts val="0"/>
              </a:spcAft>
              <a:buClr>
                <a:schemeClr val="dk1"/>
              </a:buClr>
              <a:buSzPts val="4252"/>
              <a:buNone/>
              <a:defRPr sz="4252"/>
            </a:lvl7pPr>
            <a:lvl8pPr lvl="7" algn="ctr">
              <a:lnSpc>
                <a:spcPct val="90000"/>
              </a:lnSpc>
              <a:spcBef>
                <a:spcPts val="1329"/>
              </a:spcBef>
              <a:spcAft>
                <a:spcPts val="0"/>
              </a:spcAft>
              <a:buClr>
                <a:schemeClr val="dk1"/>
              </a:buClr>
              <a:buSzPts val="4252"/>
              <a:buNone/>
              <a:defRPr sz="4252"/>
            </a:lvl8pPr>
            <a:lvl9pPr lvl="8" algn="ctr">
              <a:lnSpc>
                <a:spcPct val="90000"/>
              </a:lnSpc>
              <a:spcBef>
                <a:spcPts val="1329"/>
              </a:spcBef>
              <a:spcAft>
                <a:spcPts val="0"/>
              </a:spcAft>
              <a:buClr>
                <a:schemeClr val="dk1"/>
              </a:buClr>
              <a:buSzPts val="4252"/>
              <a:buNone/>
              <a:defRPr sz="4252"/>
            </a:lvl9pPr>
          </a:lstStyle>
          <a:p>
            <a:endParaRPr/>
          </a:p>
        </p:txBody>
      </p:sp>
      <p:sp>
        <p:nvSpPr>
          <p:cNvPr id="77" name="Google Shape;77;p13"/>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rot="5400000">
            <a:off x="2493962" y="11233150"/>
            <a:ext cx="27411362" cy="279447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27" name="Google Shape;27;p5"/>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231672" y="2880042"/>
            <a:ext cx="10449613" cy="100801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50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6"/>
          <p:cNvSpPr>
            <a:spLocks noGrp="1"/>
          </p:cNvSpPr>
          <p:nvPr>
            <p:ph type="pic" idx="2"/>
          </p:nvPr>
        </p:nvSpPr>
        <p:spPr>
          <a:xfrm>
            <a:off x="13773917" y="6220095"/>
            <a:ext cx="16402140" cy="30700453"/>
          </a:xfrm>
          <a:prstGeom prst="rect">
            <a:avLst/>
          </a:prstGeom>
          <a:noFill/>
          <a:ln>
            <a:noFill/>
          </a:ln>
        </p:spPr>
      </p:sp>
      <p:sp>
        <p:nvSpPr>
          <p:cNvPr id="33" name="Google Shape;33;p6"/>
          <p:cNvSpPr txBox="1">
            <a:spLocks noGrp="1"/>
          </p:cNvSpPr>
          <p:nvPr>
            <p:ph type="body" idx="1"/>
          </p:nvPr>
        </p:nvSpPr>
        <p:spPr>
          <a:xfrm>
            <a:off x="2231672" y="12960191"/>
            <a:ext cx="10449613" cy="2401035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chemeClr val="dk1"/>
              </a:buClr>
              <a:buSzPts val="4252"/>
              <a:buNone/>
              <a:defRPr sz="4252"/>
            </a:lvl1pPr>
            <a:lvl2pPr marL="914400" lvl="1" indent="-228600" algn="l">
              <a:lnSpc>
                <a:spcPct val="90000"/>
              </a:lnSpc>
              <a:spcBef>
                <a:spcPts val="1325"/>
              </a:spcBef>
              <a:spcAft>
                <a:spcPts val="0"/>
              </a:spcAft>
              <a:buClr>
                <a:schemeClr val="dk1"/>
              </a:buClr>
              <a:buSzPts val="3720"/>
              <a:buNone/>
              <a:defRPr sz="3720"/>
            </a:lvl2pPr>
            <a:lvl3pPr marL="1371600" lvl="2" indent="-228600" algn="l">
              <a:lnSpc>
                <a:spcPct val="90000"/>
              </a:lnSpc>
              <a:spcBef>
                <a:spcPts val="1325"/>
              </a:spcBef>
              <a:spcAft>
                <a:spcPts val="0"/>
              </a:spcAft>
              <a:buClr>
                <a:schemeClr val="dk1"/>
              </a:buClr>
              <a:buSzPts val="3189"/>
              <a:buNone/>
              <a:defRPr sz="3189"/>
            </a:lvl3pPr>
            <a:lvl4pPr marL="1828800" lvl="3" indent="-228600" algn="l">
              <a:lnSpc>
                <a:spcPct val="90000"/>
              </a:lnSpc>
              <a:spcBef>
                <a:spcPts val="1325"/>
              </a:spcBef>
              <a:spcAft>
                <a:spcPts val="0"/>
              </a:spcAft>
              <a:buClr>
                <a:schemeClr val="dk1"/>
              </a:buClr>
              <a:buSzPts val="2657"/>
              <a:buNone/>
              <a:defRPr sz="2657"/>
            </a:lvl4pPr>
            <a:lvl5pPr marL="2286000" lvl="4" indent="-228600" algn="l">
              <a:lnSpc>
                <a:spcPct val="90000"/>
              </a:lnSpc>
              <a:spcBef>
                <a:spcPts val="1325"/>
              </a:spcBef>
              <a:spcAft>
                <a:spcPts val="0"/>
              </a:spcAft>
              <a:buClr>
                <a:schemeClr val="dk1"/>
              </a:buClr>
              <a:buSzPts val="2657"/>
              <a:buNone/>
              <a:defRPr sz="2657"/>
            </a:lvl5pPr>
            <a:lvl6pPr marL="2743200" lvl="5" indent="-228600" algn="l">
              <a:lnSpc>
                <a:spcPct val="90000"/>
              </a:lnSpc>
              <a:spcBef>
                <a:spcPts val="1329"/>
              </a:spcBef>
              <a:spcAft>
                <a:spcPts val="0"/>
              </a:spcAft>
              <a:buClr>
                <a:schemeClr val="dk1"/>
              </a:buClr>
              <a:buSzPts val="2657"/>
              <a:buNone/>
              <a:defRPr sz="2657"/>
            </a:lvl6pPr>
            <a:lvl7pPr marL="3200400" lvl="6" indent="-228600" algn="l">
              <a:lnSpc>
                <a:spcPct val="90000"/>
              </a:lnSpc>
              <a:spcBef>
                <a:spcPts val="1329"/>
              </a:spcBef>
              <a:spcAft>
                <a:spcPts val="0"/>
              </a:spcAft>
              <a:buClr>
                <a:schemeClr val="dk1"/>
              </a:buClr>
              <a:buSzPts val="2657"/>
              <a:buNone/>
              <a:defRPr sz="2657"/>
            </a:lvl7pPr>
            <a:lvl8pPr marL="3657600" lvl="7" indent="-228600" algn="l">
              <a:lnSpc>
                <a:spcPct val="90000"/>
              </a:lnSpc>
              <a:spcBef>
                <a:spcPts val="1329"/>
              </a:spcBef>
              <a:spcAft>
                <a:spcPts val="0"/>
              </a:spcAft>
              <a:buClr>
                <a:schemeClr val="dk1"/>
              </a:buClr>
              <a:buSzPts val="2657"/>
              <a:buNone/>
              <a:defRPr sz="2657"/>
            </a:lvl8pPr>
            <a:lvl9pPr marL="4114800" lvl="8" indent="-228600" algn="l">
              <a:lnSpc>
                <a:spcPct val="90000"/>
              </a:lnSpc>
              <a:spcBef>
                <a:spcPts val="1329"/>
              </a:spcBef>
              <a:spcAft>
                <a:spcPts val="0"/>
              </a:spcAft>
              <a:buClr>
                <a:schemeClr val="dk1"/>
              </a:buClr>
              <a:buSzPts val="2657"/>
              <a:buNone/>
              <a:defRPr sz="2657"/>
            </a:lvl9pPr>
          </a:lstStyle>
          <a:p>
            <a:endParaRPr/>
          </a:p>
        </p:txBody>
      </p:sp>
      <p:sp>
        <p:nvSpPr>
          <p:cNvPr id="34" name="Google Shape;34;p6"/>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2231672" y="2880042"/>
            <a:ext cx="10449613" cy="100801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50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13773917" y="6220095"/>
            <a:ext cx="16402140" cy="30700453"/>
          </a:xfrm>
          <a:prstGeom prst="rect">
            <a:avLst/>
          </a:prstGeom>
          <a:noFill/>
          <a:ln>
            <a:noFill/>
          </a:ln>
        </p:spPr>
        <p:txBody>
          <a:bodyPr spcFirstLastPara="1" wrap="square" lIns="91425" tIns="45700" rIns="91425" bIns="45700" anchor="t" anchorCtr="0">
            <a:noAutofit/>
          </a:bodyPr>
          <a:lstStyle>
            <a:lvl1pPr marL="457200" lvl="0" indent="-768604" algn="l">
              <a:lnSpc>
                <a:spcPct val="90000"/>
              </a:lnSpc>
              <a:spcBef>
                <a:spcPts val="2663"/>
              </a:spcBef>
              <a:spcAft>
                <a:spcPts val="0"/>
              </a:spcAft>
              <a:buClr>
                <a:schemeClr val="dk1"/>
              </a:buClr>
              <a:buSzPts val="8504"/>
              <a:buChar char="•"/>
              <a:defRPr sz="8504"/>
            </a:lvl1pPr>
            <a:lvl2pPr marL="914400" lvl="1" indent="-701103" algn="l">
              <a:lnSpc>
                <a:spcPct val="90000"/>
              </a:lnSpc>
              <a:spcBef>
                <a:spcPts val="1325"/>
              </a:spcBef>
              <a:spcAft>
                <a:spcPts val="0"/>
              </a:spcAft>
              <a:buClr>
                <a:schemeClr val="dk1"/>
              </a:buClr>
              <a:buSzPts val="7441"/>
              <a:buChar char="•"/>
              <a:defRPr sz="7441"/>
            </a:lvl2pPr>
            <a:lvl3pPr marL="1371600" lvl="2" indent="-633603" algn="l">
              <a:lnSpc>
                <a:spcPct val="90000"/>
              </a:lnSpc>
              <a:spcBef>
                <a:spcPts val="1325"/>
              </a:spcBef>
              <a:spcAft>
                <a:spcPts val="0"/>
              </a:spcAft>
              <a:buClr>
                <a:schemeClr val="dk1"/>
              </a:buClr>
              <a:buSzPts val="6378"/>
              <a:buChar char="•"/>
              <a:defRPr sz="6378"/>
            </a:lvl3pPr>
            <a:lvl4pPr marL="1828800" lvl="3" indent="-566102" algn="l">
              <a:lnSpc>
                <a:spcPct val="90000"/>
              </a:lnSpc>
              <a:spcBef>
                <a:spcPts val="1325"/>
              </a:spcBef>
              <a:spcAft>
                <a:spcPts val="0"/>
              </a:spcAft>
              <a:buClr>
                <a:schemeClr val="dk1"/>
              </a:buClr>
              <a:buSzPts val="5315"/>
              <a:buChar char="•"/>
              <a:defRPr sz="5315"/>
            </a:lvl4pPr>
            <a:lvl5pPr marL="2286000" lvl="4" indent="-566102" algn="l">
              <a:lnSpc>
                <a:spcPct val="90000"/>
              </a:lnSpc>
              <a:spcBef>
                <a:spcPts val="1325"/>
              </a:spcBef>
              <a:spcAft>
                <a:spcPts val="0"/>
              </a:spcAft>
              <a:buClr>
                <a:schemeClr val="dk1"/>
              </a:buClr>
              <a:buSzPts val="5315"/>
              <a:buChar char="•"/>
              <a:defRPr sz="5315"/>
            </a:lvl5pPr>
            <a:lvl6pPr marL="2743200" lvl="5" indent="-566102" algn="l">
              <a:lnSpc>
                <a:spcPct val="90000"/>
              </a:lnSpc>
              <a:spcBef>
                <a:spcPts val="1329"/>
              </a:spcBef>
              <a:spcAft>
                <a:spcPts val="0"/>
              </a:spcAft>
              <a:buClr>
                <a:schemeClr val="dk1"/>
              </a:buClr>
              <a:buSzPts val="5315"/>
              <a:buChar char="•"/>
              <a:defRPr sz="5315"/>
            </a:lvl6pPr>
            <a:lvl7pPr marL="3200400" lvl="6" indent="-566102" algn="l">
              <a:lnSpc>
                <a:spcPct val="90000"/>
              </a:lnSpc>
              <a:spcBef>
                <a:spcPts val="1329"/>
              </a:spcBef>
              <a:spcAft>
                <a:spcPts val="0"/>
              </a:spcAft>
              <a:buClr>
                <a:schemeClr val="dk1"/>
              </a:buClr>
              <a:buSzPts val="5315"/>
              <a:buChar char="•"/>
              <a:defRPr sz="5315"/>
            </a:lvl7pPr>
            <a:lvl8pPr marL="3657600" lvl="7" indent="-566102" algn="l">
              <a:lnSpc>
                <a:spcPct val="90000"/>
              </a:lnSpc>
              <a:spcBef>
                <a:spcPts val="1329"/>
              </a:spcBef>
              <a:spcAft>
                <a:spcPts val="0"/>
              </a:spcAft>
              <a:buClr>
                <a:schemeClr val="dk1"/>
              </a:buClr>
              <a:buSzPts val="5315"/>
              <a:buChar char="•"/>
              <a:defRPr sz="5315"/>
            </a:lvl8pPr>
            <a:lvl9pPr marL="4114800" lvl="8" indent="-566102" algn="l">
              <a:lnSpc>
                <a:spcPct val="90000"/>
              </a:lnSpc>
              <a:spcBef>
                <a:spcPts val="1329"/>
              </a:spcBef>
              <a:spcAft>
                <a:spcPts val="0"/>
              </a:spcAft>
              <a:buClr>
                <a:schemeClr val="dk1"/>
              </a:buClr>
              <a:buSzPts val="5315"/>
              <a:buChar char="•"/>
              <a:defRPr sz="5315"/>
            </a:lvl9pPr>
          </a:lstStyle>
          <a:p>
            <a:endParaRPr/>
          </a:p>
        </p:txBody>
      </p:sp>
      <p:sp>
        <p:nvSpPr>
          <p:cNvPr id="40" name="Google Shape;40;p7"/>
          <p:cNvSpPr txBox="1">
            <a:spLocks noGrp="1"/>
          </p:cNvSpPr>
          <p:nvPr>
            <p:ph type="body" idx="2"/>
          </p:nvPr>
        </p:nvSpPr>
        <p:spPr>
          <a:xfrm>
            <a:off x="2231672" y="12960191"/>
            <a:ext cx="10449613" cy="2401035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chemeClr val="dk1"/>
              </a:buClr>
              <a:buSzPts val="4252"/>
              <a:buNone/>
              <a:defRPr sz="4252"/>
            </a:lvl1pPr>
            <a:lvl2pPr marL="914400" lvl="1" indent="-228600" algn="l">
              <a:lnSpc>
                <a:spcPct val="90000"/>
              </a:lnSpc>
              <a:spcBef>
                <a:spcPts val="1325"/>
              </a:spcBef>
              <a:spcAft>
                <a:spcPts val="0"/>
              </a:spcAft>
              <a:buClr>
                <a:schemeClr val="dk1"/>
              </a:buClr>
              <a:buSzPts val="3720"/>
              <a:buNone/>
              <a:defRPr sz="3720"/>
            </a:lvl2pPr>
            <a:lvl3pPr marL="1371600" lvl="2" indent="-228600" algn="l">
              <a:lnSpc>
                <a:spcPct val="90000"/>
              </a:lnSpc>
              <a:spcBef>
                <a:spcPts val="1325"/>
              </a:spcBef>
              <a:spcAft>
                <a:spcPts val="0"/>
              </a:spcAft>
              <a:buClr>
                <a:schemeClr val="dk1"/>
              </a:buClr>
              <a:buSzPts val="3189"/>
              <a:buNone/>
              <a:defRPr sz="3189"/>
            </a:lvl3pPr>
            <a:lvl4pPr marL="1828800" lvl="3" indent="-228600" algn="l">
              <a:lnSpc>
                <a:spcPct val="90000"/>
              </a:lnSpc>
              <a:spcBef>
                <a:spcPts val="1325"/>
              </a:spcBef>
              <a:spcAft>
                <a:spcPts val="0"/>
              </a:spcAft>
              <a:buClr>
                <a:schemeClr val="dk1"/>
              </a:buClr>
              <a:buSzPts val="2657"/>
              <a:buNone/>
              <a:defRPr sz="2657"/>
            </a:lvl4pPr>
            <a:lvl5pPr marL="2286000" lvl="4" indent="-228600" algn="l">
              <a:lnSpc>
                <a:spcPct val="90000"/>
              </a:lnSpc>
              <a:spcBef>
                <a:spcPts val="1325"/>
              </a:spcBef>
              <a:spcAft>
                <a:spcPts val="0"/>
              </a:spcAft>
              <a:buClr>
                <a:schemeClr val="dk1"/>
              </a:buClr>
              <a:buSzPts val="2657"/>
              <a:buNone/>
              <a:defRPr sz="2657"/>
            </a:lvl5pPr>
            <a:lvl6pPr marL="2743200" lvl="5" indent="-228600" algn="l">
              <a:lnSpc>
                <a:spcPct val="90000"/>
              </a:lnSpc>
              <a:spcBef>
                <a:spcPts val="1329"/>
              </a:spcBef>
              <a:spcAft>
                <a:spcPts val="0"/>
              </a:spcAft>
              <a:buClr>
                <a:schemeClr val="dk1"/>
              </a:buClr>
              <a:buSzPts val="2657"/>
              <a:buNone/>
              <a:defRPr sz="2657"/>
            </a:lvl6pPr>
            <a:lvl7pPr marL="3200400" lvl="6" indent="-228600" algn="l">
              <a:lnSpc>
                <a:spcPct val="90000"/>
              </a:lnSpc>
              <a:spcBef>
                <a:spcPts val="1329"/>
              </a:spcBef>
              <a:spcAft>
                <a:spcPts val="0"/>
              </a:spcAft>
              <a:buClr>
                <a:schemeClr val="dk1"/>
              </a:buClr>
              <a:buSzPts val="2657"/>
              <a:buNone/>
              <a:defRPr sz="2657"/>
            </a:lvl7pPr>
            <a:lvl8pPr marL="3657600" lvl="7" indent="-228600" algn="l">
              <a:lnSpc>
                <a:spcPct val="90000"/>
              </a:lnSpc>
              <a:spcBef>
                <a:spcPts val="1329"/>
              </a:spcBef>
              <a:spcAft>
                <a:spcPts val="0"/>
              </a:spcAft>
              <a:buClr>
                <a:schemeClr val="dk1"/>
              </a:buClr>
              <a:buSzPts val="2657"/>
              <a:buNone/>
              <a:defRPr sz="2657"/>
            </a:lvl8pPr>
            <a:lvl9pPr marL="4114800" lvl="8" indent="-228600" algn="l">
              <a:lnSpc>
                <a:spcPct val="90000"/>
              </a:lnSpc>
              <a:spcBef>
                <a:spcPts val="1329"/>
              </a:spcBef>
              <a:spcAft>
                <a:spcPts val="0"/>
              </a:spcAft>
              <a:buClr>
                <a:schemeClr val="dk1"/>
              </a:buClr>
              <a:buSzPts val="2657"/>
              <a:buNone/>
              <a:defRPr sz="2657"/>
            </a:lvl9pPr>
          </a:lstStyle>
          <a:p>
            <a:endParaRPr/>
          </a:p>
        </p:txBody>
      </p:sp>
      <p:sp>
        <p:nvSpPr>
          <p:cNvPr id="41" name="Google Shape;41;p7"/>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44"/>
        <p:cNvGrpSpPr/>
        <p:nvPr/>
      </p:nvGrpSpPr>
      <p:grpSpPr>
        <a:xfrm>
          <a:off x="0" y="0"/>
          <a:ext cx="0" cy="0"/>
          <a:chOff x="0" y="0"/>
          <a:chExt cx="0" cy="0"/>
        </a:xfrm>
      </p:grpSpPr>
      <p:sp>
        <p:nvSpPr>
          <p:cNvPr id="45" name="Google Shape;45;p8"/>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9"/>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2231671" y="2300037"/>
            <a:ext cx="27944386" cy="8350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10"/>
          <p:cNvSpPr txBox="1">
            <a:spLocks noGrp="1"/>
          </p:cNvSpPr>
          <p:nvPr>
            <p:ph type="body" idx="1"/>
          </p:nvPr>
        </p:nvSpPr>
        <p:spPr>
          <a:xfrm>
            <a:off x="2231672" y="10590160"/>
            <a:ext cx="13706416" cy="51900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663"/>
              </a:spcBef>
              <a:spcAft>
                <a:spcPts val="0"/>
              </a:spcAft>
              <a:buClr>
                <a:schemeClr val="dk1"/>
              </a:buClr>
              <a:buSzPts val="6378"/>
              <a:buNone/>
              <a:defRPr sz="6378" b="1"/>
            </a:lvl1pPr>
            <a:lvl2pPr marL="914400" lvl="1" indent="-228600" algn="l">
              <a:lnSpc>
                <a:spcPct val="90000"/>
              </a:lnSpc>
              <a:spcBef>
                <a:spcPts val="1325"/>
              </a:spcBef>
              <a:spcAft>
                <a:spcPts val="0"/>
              </a:spcAft>
              <a:buClr>
                <a:schemeClr val="dk1"/>
              </a:buClr>
              <a:buSzPts val="5315"/>
              <a:buNone/>
              <a:defRPr sz="5315" b="1"/>
            </a:lvl2pPr>
            <a:lvl3pPr marL="1371600" lvl="2" indent="-228600" algn="l">
              <a:lnSpc>
                <a:spcPct val="90000"/>
              </a:lnSpc>
              <a:spcBef>
                <a:spcPts val="1325"/>
              </a:spcBef>
              <a:spcAft>
                <a:spcPts val="0"/>
              </a:spcAft>
              <a:buClr>
                <a:schemeClr val="dk1"/>
              </a:buClr>
              <a:buSzPts val="4783"/>
              <a:buNone/>
              <a:defRPr sz="4783" b="1"/>
            </a:lvl3pPr>
            <a:lvl4pPr marL="1828800" lvl="3" indent="-228600" algn="l">
              <a:lnSpc>
                <a:spcPct val="90000"/>
              </a:lnSpc>
              <a:spcBef>
                <a:spcPts val="1325"/>
              </a:spcBef>
              <a:spcAft>
                <a:spcPts val="0"/>
              </a:spcAft>
              <a:buClr>
                <a:schemeClr val="dk1"/>
              </a:buClr>
              <a:buSzPts val="4252"/>
              <a:buNone/>
              <a:defRPr sz="4252" b="1"/>
            </a:lvl4pPr>
            <a:lvl5pPr marL="2286000" lvl="4" indent="-228600" algn="l">
              <a:lnSpc>
                <a:spcPct val="90000"/>
              </a:lnSpc>
              <a:spcBef>
                <a:spcPts val="1325"/>
              </a:spcBef>
              <a:spcAft>
                <a:spcPts val="0"/>
              </a:spcAft>
              <a:buClr>
                <a:schemeClr val="dk1"/>
              </a:buClr>
              <a:buSzPts val="4252"/>
              <a:buNone/>
              <a:defRPr sz="4252" b="1"/>
            </a:lvl5pPr>
            <a:lvl6pPr marL="2743200" lvl="5" indent="-228600" algn="l">
              <a:lnSpc>
                <a:spcPct val="90000"/>
              </a:lnSpc>
              <a:spcBef>
                <a:spcPts val="1329"/>
              </a:spcBef>
              <a:spcAft>
                <a:spcPts val="0"/>
              </a:spcAft>
              <a:buClr>
                <a:schemeClr val="dk1"/>
              </a:buClr>
              <a:buSzPts val="4252"/>
              <a:buNone/>
              <a:defRPr sz="4252" b="1"/>
            </a:lvl6pPr>
            <a:lvl7pPr marL="3200400" lvl="6" indent="-228600" algn="l">
              <a:lnSpc>
                <a:spcPct val="90000"/>
              </a:lnSpc>
              <a:spcBef>
                <a:spcPts val="1329"/>
              </a:spcBef>
              <a:spcAft>
                <a:spcPts val="0"/>
              </a:spcAft>
              <a:buClr>
                <a:schemeClr val="dk1"/>
              </a:buClr>
              <a:buSzPts val="4252"/>
              <a:buNone/>
              <a:defRPr sz="4252" b="1"/>
            </a:lvl7pPr>
            <a:lvl8pPr marL="3657600" lvl="7" indent="-228600" algn="l">
              <a:lnSpc>
                <a:spcPct val="90000"/>
              </a:lnSpc>
              <a:spcBef>
                <a:spcPts val="1329"/>
              </a:spcBef>
              <a:spcAft>
                <a:spcPts val="0"/>
              </a:spcAft>
              <a:buClr>
                <a:schemeClr val="dk1"/>
              </a:buClr>
              <a:buSzPts val="4252"/>
              <a:buNone/>
              <a:defRPr sz="4252" b="1"/>
            </a:lvl8pPr>
            <a:lvl9pPr marL="4114800" lvl="8" indent="-228600" algn="l">
              <a:lnSpc>
                <a:spcPct val="90000"/>
              </a:lnSpc>
              <a:spcBef>
                <a:spcPts val="1329"/>
              </a:spcBef>
              <a:spcAft>
                <a:spcPts val="0"/>
              </a:spcAft>
              <a:buClr>
                <a:schemeClr val="dk1"/>
              </a:buClr>
              <a:buSzPts val="4252"/>
              <a:buNone/>
              <a:defRPr sz="4252" b="1"/>
            </a:lvl9pPr>
          </a:lstStyle>
          <a:p>
            <a:endParaRPr/>
          </a:p>
        </p:txBody>
      </p:sp>
      <p:sp>
        <p:nvSpPr>
          <p:cNvPr id="56" name="Google Shape;56;p10"/>
          <p:cNvSpPr txBox="1">
            <a:spLocks noGrp="1"/>
          </p:cNvSpPr>
          <p:nvPr>
            <p:ph type="body" idx="2"/>
          </p:nvPr>
        </p:nvSpPr>
        <p:spPr>
          <a:xfrm>
            <a:off x="2231672" y="15780233"/>
            <a:ext cx="13706416" cy="2321034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57" name="Google Shape;57;p10"/>
          <p:cNvSpPr txBox="1">
            <a:spLocks noGrp="1"/>
          </p:cNvSpPr>
          <p:nvPr>
            <p:ph type="body" idx="3"/>
          </p:nvPr>
        </p:nvSpPr>
        <p:spPr>
          <a:xfrm>
            <a:off x="16402140" y="10590160"/>
            <a:ext cx="13773917" cy="51900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663"/>
              </a:spcBef>
              <a:spcAft>
                <a:spcPts val="0"/>
              </a:spcAft>
              <a:buClr>
                <a:schemeClr val="dk1"/>
              </a:buClr>
              <a:buSzPts val="6378"/>
              <a:buNone/>
              <a:defRPr sz="6378" b="1"/>
            </a:lvl1pPr>
            <a:lvl2pPr marL="914400" lvl="1" indent="-228600" algn="l">
              <a:lnSpc>
                <a:spcPct val="90000"/>
              </a:lnSpc>
              <a:spcBef>
                <a:spcPts val="1325"/>
              </a:spcBef>
              <a:spcAft>
                <a:spcPts val="0"/>
              </a:spcAft>
              <a:buClr>
                <a:schemeClr val="dk1"/>
              </a:buClr>
              <a:buSzPts val="5315"/>
              <a:buNone/>
              <a:defRPr sz="5315" b="1"/>
            </a:lvl2pPr>
            <a:lvl3pPr marL="1371600" lvl="2" indent="-228600" algn="l">
              <a:lnSpc>
                <a:spcPct val="90000"/>
              </a:lnSpc>
              <a:spcBef>
                <a:spcPts val="1325"/>
              </a:spcBef>
              <a:spcAft>
                <a:spcPts val="0"/>
              </a:spcAft>
              <a:buClr>
                <a:schemeClr val="dk1"/>
              </a:buClr>
              <a:buSzPts val="4783"/>
              <a:buNone/>
              <a:defRPr sz="4783" b="1"/>
            </a:lvl3pPr>
            <a:lvl4pPr marL="1828800" lvl="3" indent="-228600" algn="l">
              <a:lnSpc>
                <a:spcPct val="90000"/>
              </a:lnSpc>
              <a:spcBef>
                <a:spcPts val="1325"/>
              </a:spcBef>
              <a:spcAft>
                <a:spcPts val="0"/>
              </a:spcAft>
              <a:buClr>
                <a:schemeClr val="dk1"/>
              </a:buClr>
              <a:buSzPts val="4252"/>
              <a:buNone/>
              <a:defRPr sz="4252" b="1"/>
            </a:lvl4pPr>
            <a:lvl5pPr marL="2286000" lvl="4" indent="-228600" algn="l">
              <a:lnSpc>
                <a:spcPct val="90000"/>
              </a:lnSpc>
              <a:spcBef>
                <a:spcPts val="1325"/>
              </a:spcBef>
              <a:spcAft>
                <a:spcPts val="0"/>
              </a:spcAft>
              <a:buClr>
                <a:schemeClr val="dk1"/>
              </a:buClr>
              <a:buSzPts val="4252"/>
              <a:buNone/>
              <a:defRPr sz="4252" b="1"/>
            </a:lvl5pPr>
            <a:lvl6pPr marL="2743200" lvl="5" indent="-228600" algn="l">
              <a:lnSpc>
                <a:spcPct val="90000"/>
              </a:lnSpc>
              <a:spcBef>
                <a:spcPts val="1329"/>
              </a:spcBef>
              <a:spcAft>
                <a:spcPts val="0"/>
              </a:spcAft>
              <a:buClr>
                <a:schemeClr val="dk1"/>
              </a:buClr>
              <a:buSzPts val="4252"/>
              <a:buNone/>
              <a:defRPr sz="4252" b="1"/>
            </a:lvl6pPr>
            <a:lvl7pPr marL="3200400" lvl="6" indent="-228600" algn="l">
              <a:lnSpc>
                <a:spcPct val="90000"/>
              </a:lnSpc>
              <a:spcBef>
                <a:spcPts val="1329"/>
              </a:spcBef>
              <a:spcAft>
                <a:spcPts val="0"/>
              </a:spcAft>
              <a:buClr>
                <a:schemeClr val="dk1"/>
              </a:buClr>
              <a:buSzPts val="4252"/>
              <a:buNone/>
              <a:defRPr sz="4252" b="1"/>
            </a:lvl7pPr>
            <a:lvl8pPr marL="3657600" lvl="7" indent="-228600" algn="l">
              <a:lnSpc>
                <a:spcPct val="90000"/>
              </a:lnSpc>
              <a:spcBef>
                <a:spcPts val="1329"/>
              </a:spcBef>
              <a:spcAft>
                <a:spcPts val="0"/>
              </a:spcAft>
              <a:buClr>
                <a:schemeClr val="dk1"/>
              </a:buClr>
              <a:buSzPts val="4252"/>
              <a:buNone/>
              <a:defRPr sz="4252" b="1"/>
            </a:lvl8pPr>
            <a:lvl9pPr marL="4114800" lvl="8" indent="-228600" algn="l">
              <a:lnSpc>
                <a:spcPct val="90000"/>
              </a:lnSpc>
              <a:spcBef>
                <a:spcPts val="1329"/>
              </a:spcBef>
              <a:spcAft>
                <a:spcPts val="0"/>
              </a:spcAft>
              <a:buClr>
                <a:schemeClr val="dk1"/>
              </a:buClr>
              <a:buSzPts val="4252"/>
              <a:buNone/>
              <a:defRPr sz="4252" b="1"/>
            </a:lvl9pPr>
          </a:lstStyle>
          <a:p>
            <a:endParaRPr/>
          </a:p>
        </p:txBody>
      </p:sp>
      <p:sp>
        <p:nvSpPr>
          <p:cNvPr id="58" name="Google Shape;58;p10"/>
          <p:cNvSpPr txBox="1">
            <a:spLocks noGrp="1"/>
          </p:cNvSpPr>
          <p:nvPr>
            <p:ph type="body" idx="4"/>
          </p:nvPr>
        </p:nvSpPr>
        <p:spPr>
          <a:xfrm>
            <a:off x="16402140" y="15780233"/>
            <a:ext cx="13773917" cy="2321034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59" name="Google Shape;59;p10"/>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0"/>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2210576" y="10770165"/>
            <a:ext cx="27944386" cy="179702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1594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p11"/>
          <p:cNvSpPr txBox="1">
            <a:spLocks noGrp="1"/>
          </p:cNvSpPr>
          <p:nvPr>
            <p:ph type="body" idx="1"/>
          </p:nvPr>
        </p:nvSpPr>
        <p:spPr>
          <a:xfrm>
            <a:off x="2210576" y="28910433"/>
            <a:ext cx="27944386" cy="945013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rgbClr val="888888"/>
              </a:buClr>
              <a:buSzPts val="6378"/>
              <a:buNone/>
              <a:defRPr sz="6378">
                <a:solidFill>
                  <a:srgbClr val="888888"/>
                </a:solidFill>
              </a:defRPr>
            </a:lvl1pPr>
            <a:lvl2pPr marL="914400" lvl="1" indent="-228600" algn="l">
              <a:lnSpc>
                <a:spcPct val="90000"/>
              </a:lnSpc>
              <a:spcBef>
                <a:spcPts val="1325"/>
              </a:spcBef>
              <a:spcAft>
                <a:spcPts val="0"/>
              </a:spcAft>
              <a:buClr>
                <a:srgbClr val="888888"/>
              </a:buClr>
              <a:buSzPts val="5315"/>
              <a:buNone/>
              <a:defRPr sz="5315">
                <a:solidFill>
                  <a:srgbClr val="888888"/>
                </a:solidFill>
              </a:defRPr>
            </a:lvl2pPr>
            <a:lvl3pPr marL="1371600" lvl="2" indent="-228600" algn="l">
              <a:lnSpc>
                <a:spcPct val="90000"/>
              </a:lnSpc>
              <a:spcBef>
                <a:spcPts val="1325"/>
              </a:spcBef>
              <a:spcAft>
                <a:spcPts val="0"/>
              </a:spcAft>
              <a:buClr>
                <a:srgbClr val="888888"/>
              </a:buClr>
              <a:buSzPts val="4783"/>
              <a:buNone/>
              <a:defRPr sz="4783">
                <a:solidFill>
                  <a:srgbClr val="888888"/>
                </a:solidFill>
              </a:defRPr>
            </a:lvl3pPr>
            <a:lvl4pPr marL="1828800" lvl="3" indent="-228600" algn="l">
              <a:lnSpc>
                <a:spcPct val="90000"/>
              </a:lnSpc>
              <a:spcBef>
                <a:spcPts val="1325"/>
              </a:spcBef>
              <a:spcAft>
                <a:spcPts val="0"/>
              </a:spcAft>
              <a:buClr>
                <a:srgbClr val="888888"/>
              </a:buClr>
              <a:buSzPts val="4252"/>
              <a:buNone/>
              <a:defRPr sz="4252">
                <a:solidFill>
                  <a:srgbClr val="888888"/>
                </a:solidFill>
              </a:defRPr>
            </a:lvl4pPr>
            <a:lvl5pPr marL="2286000" lvl="4" indent="-228600" algn="l">
              <a:lnSpc>
                <a:spcPct val="90000"/>
              </a:lnSpc>
              <a:spcBef>
                <a:spcPts val="1325"/>
              </a:spcBef>
              <a:spcAft>
                <a:spcPts val="0"/>
              </a:spcAft>
              <a:buClr>
                <a:srgbClr val="888888"/>
              </a:buClr>
              <a:buSzPts val="4252"/>
              <a:buNone/>
              <a:defRPr sz="4252">
                <a:solidFill>
                  <a:srgbClr val="888888"/>
                </a:solidFill>
              </a:defRPr>
            </a:lvl5pPr>
            <a:lvl6pPr marL="2743200" lvl="5" indent="-228600" algn="l">
              <a:lnSpc>
                <a:spcPct val="90000"/>
              </a:lnSpc>
              <a:spcBef>
                <a:spcPts val="1329"/>
              </a:spcBef>
              <a:spcAft>
                <a:spcPts val="0"/>
              </a:spcAft>
              <a:buClr>
                <a:srgbClr val="888888"/>
              </a:buClr>
              <a:buSzPts val="4252"/>
              <a:buNone/>
              <a:defRPr sz="4252">
                <a:solidFill>
                  <a:srgbClr val="888888"/>
                </a:solidFill>
              </a:defRPr>
            </a:lvl6pPr>
            <a:lvl7pPr marL="3200400" lvl="6" indent="-228600" algn="l">
              <a:lnSpc>
                <a:spcPct val="90000"/>
              </a:lnSpc>
              <a:spcBef>
                <a:spcPts val="1329"/>
              </a:spcBef>
              <a:spcAft>
                <a:spcPts val="0"/>
              </a:spcAft>
              <a:buClr>
                <a:srgbClr val="888888"/>
              </a:buClr>
              <a:buSzPts val="4252"/>
              <a:buNone/>
              <a:defRPr sz="4252">
                <a:solidFill>
                  <a:srgbClr val="888888"/>
                </a:solidFill>
              </a:defRPr>
            </a:lvl7pPr>
            <a:lvl8pPr marL="3657600" lvl="7" indent="-228600" algn="l">
              <a:lnSpc>
                <a:spcPct val="90000"/>
              </a:lnSpc>
              <a:spcBef>
                <a:spcPts val="1329"/>
              </a:spcBef>
              <a:spcAft>
                <a:spcPts val="0"/>
              </a:spcAft>
              <a:buClr>
                <a:srgbClr val="888888"/>
              </a:buClr>
              <a:buSzPts val="4252"/>
              <a:buNone/>
              <a:defRPr sz="4252">
                <a:solidFill>
                  <a:srgbClr val="888888"/>
                </a:solidFill>
              </a:defRPr>
            </a:lvl8pPr>
            <a:lvl9pPr marL="4114800" lvl="8" indent="-228600" algn="l">
              <a:lnSpc>
                <a:spcPct val="90000"/>
              </a:lnSpc>
              <a:spcBef>
                <a:spcPts val="1329"/>
              </a:spcBef>
              <a:spcAft>
                <a:spcPts val="0"/>
              </a:spcAft>
              <a:buClr>
                <a:srgbClr val="888888"/>
              </a:buClr>
              <a:buSzPts val="4252"/>
              <a:buNone/>
              <a:defRPr sz="4252">
                <a:solidFill>
                  <a:srgbClr val="888888"/>
                </a:solidFill>
              </a:defRPr>
            </a:lvl9pPr>
          </a:lstStyle>
          <a:p>
            <a:endParaRPr/>
          </a:p>
        </p:txBody>
      </p:sp>
      <p:sp>
        <p:nvSpPr>
          <p:cNvPr id="65" name="Google Shape;65;p11"/>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a:off x="2227262" y="11499850"/>
            <a:ext cx="27944762" cy="274113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9pPr>
          </a:lstStyle>
          <a:p>
            <a:endParaRPr/>
          </a:p>
        </p:txBody>
      </p:sp>
      <p:sp>
        <p:nvSpPr>
          <p:cNvPr id="7" name="Google Shape;7;p2"/>
          <p:cNvSpPr txBox="1">
            <a:spLocks noGrp="1"/>
          </p:cNvSpPr>
          <p:nvPr>
            <p:ph type="body" idx="1"/>
          </p:nvPr>
        </p:nvSpPr>
        <p:spPr>
          <a:xfrm>
            <a:off x="2227262" y="11499850"/>
            <a:ext cx="27944762" cy="27411362"/>
          </a:xfrm>
          <a:prstGeom prst="rect">
            <a:avLst/>
          </a:prstGeom>
          <a:noFill/>
          <a:ln>
            <a:noFill/>
          </a:ln>
        </p:spPr>
        <p:txBody>
          <a:bodyPr spcFirstLastPara="1" wrap="square" lIns="91425" tIns="45700" rIns="91425" bIns="45700" anchor="t" anchorCtr="0">
            <a:noAutofit/>
          </a:bodyPr>
          <a:lstStyle>
            <a:lvl1pPr marL="457200" marR="0" lvl="0" indent="-698500" algn="l" rtl="0">
              <a:lnSpc>
                <a:spcPct val="90000"/>
              </a:lnSpc>
              <a:spcBef>
                <a:spcPts val="2663"/>
              </a:spcBef>
              <a:spcAft>
                <a:spcPts val="0"/>
              </a:spcAft>
              <a:buClr>
                <a:schemeClr val="dk1"/>
              </a:buClr>
              <a:buSzPts val="7400"/>
              <a:buFont typeface="Arial"/>
              <a:buChar char="•"/>
              <a:defRPr sz="7400" b="0" i="0" u="none" strike="noStrike" cap="none">
                <a:solidFill>
                  <a:schemeClr val="dk1"/>
                </a:solidFill>
                <a:latin typeface="Calibri"/>
                <a:ea typeface="Calibri"/>
                <a:cs typeface="Calibri"/>
                <a:sym typeface="Calibri"/>
              </a:defRPr>
            </a:lvl1pPr>
            <a:lvl2pPr marL="914400" marR="0" lvl="1" indent="-628650" algn="l" rtl="0">
              <a:lnSpc>
                <a:spcPct val="90000"/>
              </a:lnSpc>
              <a:spcBef>
                <a:spcPts val="1325"/>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2pPr>
            <a:lvl3pPr marL="1371600" marR="0" lvl="2" indent="-565150" algn="l" rtl="0">
              <a:lnSpc>
                <a:spcPct val="90000"/>
              </a:lnSpc>
              <a:spcBef>
                <a:spcPts val="1325"/>
              </a:spcBef>
              <a:spcAft>
                <a:spcPts val="0"/>
              </a:spcAft>
              <a:buClr>
                <a:schemeClr val="dk1"/>
              </a:buClr>
              <a:buSzPts val="5300"/>
              <a:buFont typeface="Arial"/>
              <a:buChar char="•"/>
              <a:defRPr sz="5300" b="0" i="0" u="none" strike="noStrike" cap="none">
                <a:solidFill>
                  <a:schemeClr val="dk1"/>
                </a:solidFill>
                <a:latin typeface="Calibri"/>
                <a:ea typeface="Calibri"/>
                <a:cs typeface="Calibri"/>
                <a:sym typeface="Calibri"/>
              </a:defRPr>
            </a:lvl3pPr>
            <a:lvl4pPr marL="1828800" marR="0" lvl="3" indent="-527050" algn="l" rtl="0">
              <a:lnSpc>
                <a:spcPct val="90000"/>
              </a:lnSpc>
              <a:spcBef>
                <a:spcPts val="1325"/>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4pPr>
            <a:lvl5pPr marL="2286000" marR="0" lvl="4" indent="-527050" algn="l" rtl="0">
              <a:lnSpc>
                <a:spcPct val="90000"/>
              </a:lnSpc>
              <a:spcBef>
                <a:spcPts val="1325"/>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5pPr>
            <a:lvl6pPr marL="2743200" marR="0" lvl="5"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6pPr>
            <a:lvl7pPr marL="3200400" marR="0" lvl="6"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7pPr>
            <a:lvl8pPr marL="3657600" marR="0" lvl="7"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8pPr>
            <a:lvl9pPr marL="4114800" marR="0" lvl="8"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31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3.wdp"/><Relationship Id="rId18" Type="http://schemas.openxmlformats.org/officeDocument/2006/relationships/image" Target="../media/image13.jpg"/><Relationship Id="rId3" Type="http://schemas.openxmlformats.org/officeDocument/2006/relationships/image" Target="../media/image1.png"/><Relationship Id="rId21" Type="http://schemas.openxmlformats.org/officeDocument/2006/relationships/image" Target="../media/image16.png"/><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10.png"/><Relationship Id="rId23" Type="http://schemas.openxmlformats.org/officeDocument/2006/relationships/image" Target="../media/image18.jpg"/><Relationship Id="rId10" Type="http://schemas.microsoft.com/office/2007/relationships/hdphoto" Target="../media/hdphoto2.wdp"/><Relationship Id="rId19"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9.png"/><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Google Shape;87;p1"/>
          <p:cNvSpPr txBox="1"/>
          <p:nvPr/>
        </p:nvSpPr>
        <p:spPr>
          <a:xfrm>
            <a:off x="2049462" y="6949616"/>
            <a:ext cx="28803600" cy="1953543"/>
          </a:xfrm>
          <a:prstGeom prst="rect">
            <a:avLst/>
          </a:prstGeom>
          <a:noFill/>
          <a:ln>
            <a:noFill/>
          </a:ln>
        </p:spPr>
        <p:txBody>
          <a:bodyPr spcFirstLastPara="1" wrap="square" lIns="105850" tIns="52925" rIns="105850" bIns="52925" anchor="ctr" anchorCtr="0">
            <a:spAutoFit/>
          </a:bodyPr>
          <a:lstStyle/>
          <a:p>
            <a:pPr marL="0" marR="0" lvl="0" indent="0" algn="ctr" rtl="0">
              <a:lnSpc>
                <a:spcPct val="150000"/>
              </a:lnSpc>
              <a:spcBef>
                <a:spcPts val="0"/>
              </a:spcBef>
              <a:spcAft>
                <a:spcPts val="0"/>
              </a:spcAft>
              <a:buClr>
                <a:schemeClr val="dk1"/>
              </a:buClr>
              <a:buSzPts val="4000"/>
              <a:buFont typeface="Arial"/>
              <a:buNone/>
            </a:pPr>
            <a:r>
              <a:rPr lang="pt-BR" sz="4000" b="1" dirty="0" smtClean="0">
                <a:solidFill>
                  <a:schemeClr val="dk1"/>
                </a:solidFill>
              </a:rPr>
              <a:t>IMPACTO DA CONTAGEM DE CÉULAS SOMÁTICAS NA SECAGEM DE VACAS SOBRE A PRODUÇÃO, QUALIDADE E PRESENÇA DE RESÍDUOS DE ANTIMICROBIANOS NO COLOSTRO</a:t>
            </a:r>
            <a:endParaRPr lang="pt-BR" dirty="0"/>
          </a:p>
        </p:txBody>
      </p:sp>
      <p:sp>
        <p:nvSpPr>
          <p:cNvPr id="88" name="Google Shape;88;p1"/>
          <p:cNvSpPr txBox="1"/>
          <p:nvPr/>
        </p:nvSpPr>
        <p:spPr>
          <a:xfrm>
            <a:off x="1797050" y="9302252"/>
            <a:ext cx="28803600" cy="845547"/>
          </a:xfrm>
          <a:prstGeom prst="rect">
            <a:avLst/>
          </a:prstGeom>
          <a:noFill/>
          <a:ln>
            <a:noFill/>
          </a:ln>
        </p:spPr>
        <p:txBody>
          <a:bodyPr spcFirstLastPara="1" wrap="square" lIns="105850" tIns="52925" rIns="105850" bIns="52925" anchor="ctr" anchorCtr="0">
            <a:spAutoFit/>
          </a:bodyPr>
          <a:lstStyle/>
          <a:p>
            <a:pPr lvl="0" algn="ctr">
              <a:lnSpc>
                <a:spcPct val="150000"/>
              </a:lnSpc>
              <a:buClr>
                <a:schemeClr val="dk1"/>
              </a:buClr>
              <a:buSzPts val="3200"/>
            </a:pPr>
            <a:r>
              <a:rPr lang="en-US" sz="3200" b="0" i="0" u="sng" strike="noStrike" cap="none" dirty="0" err="1" smtClean="0">
                <a:solidFill>
                  <a:schemeClr val="dk1"/>
                </a:solidFill>
                <a:latin typeface="Arial"/>
                <a:ea typeface="Arial"/>
                <a:cs typeface="Arial"/>
                <a:sym typeface="Arial"/>
              </a:rPr>
              <a:t>Cristiane</a:t>
            </a:r>
            <a:r>
              <a:rPr lang="en-US" sz="3200" b="0" i="0" u="sng" strike="noStrike" cap="none" dirty="0" smtClean="0">
                <a:solidFill>
                  <a:schemeClr val="dk1"/>
                </a:solidFill>
                <a:latin typeface="Arial"/>
                <a:ea typeface="Arial"/>
                <a:cs typeface="Arial"/>
                <a:sym typeface="Arial"/>
              </a:rPr>
              <a:t> Regina Tomaluski</a:t>
            </a:r>
            <a:r>
              <a:rPr lang="en-US" sz="3200" baseline="30000" dirty="0"/>
              <a:t>1</a:t>
            </a:r>
            <a:r>
              <a:rPr lang="en-US" sz="3200" b="0" i="0" u="none" strike="noStrike" cap="none" dirty="0" smtClean="0">
                <a:solidFill>
                  <a:schemeClr val="dk1"/>
                </a:solidFill>
                <a:latin typeface="Arial"/>
                <a:ea typeface="Arial"/>
                <a:cs typeface="Arial"/>
                <a:sym typeface="Arial"/>
              </a:rPr>
              <a:t>, Laur</a:t>
            </a:r>
            <a:r>
              <a:rPr lang="en-US" sz="3200" dirty="0" smtClean="0">
                <a:solidFill>
                  <a:schemeClr val="dk1"/>
                </a:solidFill>
              </a:rPr>
              <a:t>a Beatriz Toledo de Oliveira</a:t>
            </a:r>
            <a:r>
              <a:rPr lang="en-US" sz="3200" baseline="30000" dirty="0" smtClean="0"/>
              <a:t>2</a:t>
            </a:r>
            <a:r>
              <a:rPr lang="en-US" sz="3200" dirty="0" smtClean="0">
                <a:solidFill>
                  <a:schemeClr val="dk1"/>
                </a:solidFill>
              </a:rPr>
              <a:t>, </a:t>
            </a:r>
            <a:r>
              <a:rPr lang="en-US" sz="3200" dirty="0" err="1" smtClean="0">
                <a:solidFill>
                  <a:schemeClr val="dk1"/>
                </a:solidFill>
              </a:rPr>
              <a:t>Ariany</a:t>
            </a:r>
            <a:r>
              <a:rPr lang="en-US" sz="3200" dirty="0" smtClean="0">
                <a:solidFill>
                  <a:schemeClr val="dk1"/>
                </a:solidFill>
              </a:rPr>
              <a:t> </a:t>
            </a:r>
            <a:r>
              <a:rPr lang="en-US" sz="3200" dirty="0" err="1" smtClean="0">
                <a:solidFill>
                  <a:schemeClr val="dk1"/>
                </a:solidFill>
              </a:rPr>
              <a:t>Faria</a:t>
            </a:r>
            <a:r>
              <a:rPr lang="en-US" sz="3200" dirty="0" smtClean="0">
                <a:solidFill>
                  <a:schemeClr val="dk1"/>
                </a:solidFill>
              </a:rPr>
              <a:t> de Toledo</a:t>
            </a:r>
            <a:r>
              <a:rPr lang="en-US" sz="3200" baseline="30000" dirty="0"/>
              <a:t>1</a:t>
            </a:r>
            <a:r>
              <a:rPr lang="en-US" sz="3200" dirty="0" smtClean="0">
                <a:solidFill>
                  <a:schemeClr val="dk1"/>
                </a:solidFill>
              </a:rPr>
              <a:t>, Carla Maris Machado Bittar</a:t>
            </a:r>
            <a:r>
              <a:rPr lang="en-US" sz="3200" baseline="30000" dirty="0"/>
              <a:t>1</a:t>
            </a:r>
            <a:endParaRPr sz="3200" dirty="0"/>
          </a:p>
        </p:txBody>
      </p:sp>
      <p:sp>
        <p:nvSpPr>
          <p:cNvPr id="89" name="Google Shape;89;p1"/>
          <p:cNvSpPr txBox="1"/>
          <p:nvPr/>
        </p:nvSpPr>
        <p:spPr>
          <a:xfrm>
            <a:off x="2049462" y="13144500"/>
            <a:ext cx="13314362" cy="14279994"/>
          </a:xfrm>
          <a:prstGeom prst="rect">
            <a:avLst/>
          </a:prstGeom>
          <a:no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600"/>
              <a:buFont typeface="Arial"/>
              <a:buNone/>
            </a:pPr>
            <a:endParaRPr lang="en-US" sz="3600" b="1" i="0" u="none" strike="noStrike" cap="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endParaRPr dirty="0" smtClean="0"/>
          </a:p>
          <a:p>
            <a:pPr marL="0" marR="0" lvl="0" indent="0" algn="just" rtl="0">
              <a:lnSpc>
                <a:spcPct val="150000"/>
              </a:lnSpc>
              <a:spcBef>
                <a:spcPts val="0"/>
              </a:spcBef>
              <a:spcAft>
                <a:spcPts val="0"/>
              </a:spcAft>
              <a:buClr>
                <a:schemeClr val="dk1"/>
              </a:buClr>
              <a:buSzPts val="3400"/>
              <a:buFont typeface="Arial"/>
              <a:buNone/>
            </a:pPr>
            <a:endParaRPr sz="3400" b="1" i="1" u="none" strike="noStrike" cap="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endParaRPr lang="pt-BR" sz="3200" b="1" dirty="0" smtClean="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smtClean="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smtClean="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smtClean="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dirty="0" smtClean="0"/>
          </a:p>
          <a:p>
            <a:pPr marL="0" marR="0" lvl="0" indent="0" algn="just" rtl="0">
              <a:lnSpc>
                <a:spcPct val="150000"/>
              </a:lnSpc>
              <a:spcBef>
                <a:spcPts val="0"/>
              </a:spcBef>
              <a:spcAft>
                <a:spcPts val="0"/>
              </a:spcAft>
              <a:buClr>
                <a:schemeClr val="dk1"/>
              </a:buClr>
              <a:buSzPts val="3000"/>
              <a:buFont typeface="Arial"/>
              <a:buNone/>
            </a:pPr>
            <a:r>
              <a:rPr lang="en-US" sz="3000" b="0" i="0" u="none" strike="noStrike" cap="none" dirty="0" smtClean="0">
                <a:solidFill>
                  <a:schemeClr val="dk1"/>
                </a:solidFill>
                <a:latin typeface="Arial"/>
                <a:ea typeface="Arial"/>
                <a:cs typeface="Arial"/>
                <a:sym typeface="Arial"/>
              </a:rPr>
              <a:t>       </a:t>
            </a:r>
          </a:p>
          <a:p>
            <a:pPr marL="0" marR="0" lvl="0" indent="0" algn="just" rtl="0">
              <a:lnSpc>
                <a:spcPct val="150000"/>
              </a:lnSpc>
              <a:spcBef>
                <a:spcPts val="0"/>
              </a:spcBef>
              <a:spcAft>
                <a:spcPts val="0"/>
              </a:spcAft>
              <a:buClr>
                <a:schemeClr val="dk1"/>
              </a:buClr>
              <a:buSzPts val="3000"/>
              <a:buFont typeface="Arial"/>
              <a:buNone/>
            </a:pPr>
            <a:r>
              <a:rPr lang="en-US" sz="3000" b="0" i="0" u="none" strike="noStrike" cap="none" dirty="0" smtClean="0">
                <a:solidFill>
                  <a:schemeClr val="dk1"/>
                </a:solidFill>
                <a:latin typeface="Arial"/>
                <a:ea typeface="Arial"/>
                <a:cs typeface="Arial"/>
                <a:sym typeface="Arial"/>
              </a:rPr>
              <a:t> </a:t>
            </a:r>
            <a:endParaRPr sz="30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endParaRPr lang="pt-BR" sz="3600" b="1" i="0" u="none" strike="noStrike" cap="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r>
              <a:rPr lang="pt-BR" sz="3200" i="0" u="none" strike="noStrike" cap="none" dirty="0" smtClean="0">
                <a:solidFill>
                  <a:schemeClr val="dk1"/>
                </a:solidFill>
                <a:sym typeface="Arial"/>
              </a:rPr>
              <a:t>	</a:t>
            </a:r>
          </a:p>
          <a:p>
            <a:pPr marL="0" marR="0" lvl="0" indent="0" algn="just" rtl="0">
              <a:lnSpc>
                <a:spcPct val="150000"/>
              </a:lnSpc>
              <a:spcBef>
                <a:spcPts val="0"/>
              </a:spcBef>
              <a:spcAft>
                <a:spcPts val="0"/>
              </a:spcAft>
              <a:buClr>
                <a:schemeClr val="dk1"/>
              </a:buClr>
              <a:buSzPts val="3000"/>
              <a:buFont typeface="Arial"/>
              <a:buNone/>
            </a:pPr>
            <a:endParaRPr sz="3000" i="1" u="none" strike="noStrike" cap="none" dirty="0">
              <a:solidFill>
                <a:schemeClr val="dk1"/>
              </a:solidFill>
              <a:sym typeface="Arial"/>
            </a:endParaRPr>
          </a:p>
          <a:p>
            <a:pPr marL="0" marR="0" lvl="0" indent="0" algn="just" rtl="0">
              <a:lnSpc>
                <a:spcPct val="150000"/>
              </a:lnSpc>
              <a:spcBef>
                <a:spcPts val="0"/>
              </a:spcBef>
              <a:spcAft>
                <a:spcPts val="0"/>
              </a:spcAft>
              <a:buClr>
                <a:schemeClr val="dk1"/>
              </a:buClr>
              <a:buSzPts val="3600"/>
              <a:buFont typeface="Arial"/>
              <a:buNone/>
            </a:pPr>
            <a:endParaRPr lang="pt-BR" sz="3600" b="1" i="0" u="none" strike="noStrike" cap="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400"/>
              <a:buFont typeface="Arial"/>
              <a:buNone/>
            </a:pPr>
            <a:endParaRPr sz="3400" b="1"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r>
              <a:rPr lang="en-US" sz="3200" b="0" i="0" u="none" strike="noStrike" cap="none" dirty="0" smtClean="0">
                <a:solidFill>
                  <a:schemeClr val="dk1"/>
                </a:solidFill>
                <a:latin typeface="Arial"/>
                <a:ea typeface="Arial"/>
                <a:cs typeface="Arial"/>
                <a:sym typeface="Arial"/>
              </a:rPr>
              <a:t>          </a:t>
            </a:r>
            <a:endParaRPr dirty="0"/>
          </a:p>
        </p:txBody>
      </p:sp>
      <p:sp>
        <p:nvSpPr>
          <p:cNvPr id="90" name="Google Shape;90;p1"/>
          <p:cNvSpPr txBox="1"/>
          <p:nvPr/>
        </p:nvSpPr>
        <p:spPr>
          <a:xfrm>
            <a:off x="16198850" y="13317537"/>
            <a:ext cx="13314300" cy="23759513"/>
          </a:xfrm>
          <a:prstGeom prst="rect">
            <a:avLst/>
          </a:prstGeom>
          <a:solidFill>
            <a:schemeClr val="lt1"/>
          </a:solid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600"/>
              <a:buFont typeface="Arial"/>
              <a:buNone/>
            </a:pPr>
            <a:endParaRPr lang="pt-BR" sz="3600" b="1" i="0" u="none" strike="noStrike" cap="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endParaRPr lang="pt-BR" sz="3600" b="0" i="0" u="none" strike="noStrike" cap="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endParaRPr sz="3600" b="0" i="0" u="none" strike="noStrike" cap="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FF0000"/>
              </a:buClr>
              <a:buSzPts val="3200"/>
              <a:buFont typeface="Arial"/>
              <a:buNone/>
            </a:pPr>
            <a:endParaRPr lang="pt-BR" dirty="0" smtClean="0"/>
          </a:p>
          <a:p>
            <a:pPr marL="0" marR="0" lvl="0" indent="0" algn="just" rtl="0">
              <a:lnSpc>
                <a:spcPct val="150000"/>
              </a:lnSpc>
              <a:spcBef>
                <a:spcPts val="0"/>
              </a:spcBef>
              <a:spcAft>
                <a:spcPts val="0"/>
              </a:spcAft>
              <a:buClr>
                <a:srgbClr val="FF0000"/>
              </a:buClr>
              <a:buSzPts val="3200"/>
              <a:buFont typeface="Arial"/>
              <a:buNone/>
            </a:pPr>
            <a:endParaRPr lang="pt-BR" dirty="0"/>
          </a:p>
          <a:p>
            <a:pPr marL="0" marR="0" lvl="0" indent="0" algn="just" rtl="0">
              <a:lnSpc>
                <a:spcPct val="150000"/>
              </a:lnSpc>
              <a:spcBef>
                <a:spcPts val="0"/>
              </a:spcBef>
              <a:spcAft>
                <a:spcPts val="0"/>
              </a:spcAft>
              <a:buClr>
                <a:srgbClr val="FF0000"/>
              </a:buClr>
              <a:buSzPts val="3200"/>
              <a:buFont typeface="Arial"/>
              <a:buNone/>
            </a:pPr>
            <a:endParaRPr lang="pt-BR" dirty="0" smtClean="0"/>
          </a:p>
          <a:p>
            <a:pPr marL="0" marR="0" lvl="0" indent="0" algn="just" rtl="0">
              <a:lnSpc>
                <a:spcPct val="150000"/>
              </a:lnSpc>
              <a:spcBef>
                <a:spcPts val="0"/>
              </a:spcBef>
              <a:spcAft>
                <a:spcPts val="0"/>
              </a:spcAft>
              <a:buClr>
                <a:srgbClr val="FF0000"/>
              </a:buClr>
              <a:buSzPts val="3200"/>
              <a:buFont typeface="Arial"/>
              <a:buNone/>
            </a:pPr>
            <a:endParaRPr dirty="0" smtClean="0"/>
          </a:p>
          <a:p>
            <a:pPr marL="0" marR="0" lvl="0" indent="0" algn="just" rtl="0">
              <a:lnSpc>
                <a:spcPct val="150000"/>
              </a:lnSpc>
              <a:spcBef>
                <a:spcPts val="0"/>
              </a:spcBef>
              <a:spcAft>
                <a:spcPts val="0"/>
              </a:spcAft>
              <a:buClr>
                <a:schemeClr val="dk1"/>
              </a:buClr>
              <a:buSzPts val="3200"/>
              <a:buFont typeface="Arial"/>
              <a:buNone/>
            </a:pPr>
            <a:endParaRPr sz="3200" b="0" i="0" u="none" strike="noStrike" cap="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endParaRPr lang="pt-BR" sz="3200" b="1" i="0" u="none" strike="noStrike" cap="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0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000"/>
              <a:buFont typeface="Arial"/>
              <a:buNone/>
            </a:pPr>
            <a:endParaRPr lang="pt-BR" sz="3200" b="1" i="0" u="none" strike="noStrike" cap="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0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000"/>
              <a:buFont typeface="Arial"/>
              <a:buNone/>
            </a:pPr>
            <a:endParaRPr lang="pt-BR" sz="3200" b="1" i="0" u="none" strike="noStrike" cap="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0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000"/>
              <a:buFont typeface="Arial"/>
              <a:buNone/>
            </a:pPr>
            <a:endParaRPr lang="pt-BR" sz="3200" b="1" i="0" u="none" strike="noStrike" cap="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000"/>
              <a:buFont typeface="Arial"/>
              <a:buNone/>
            </a:pPr>
            <a:endParaRPr lang="pt-BR" sz="3200" b="1" dirty="0">
              <a:solidFill>
                <a:schemeClr val="dk1"/>
              </a:solidFill>
            </a:endParaRPr>
          </a:p>
          <a:p>
            <a:pPr marL="0" marR="0" lvl="0" indent="0" algn="just" rtl="0">
              <a:lnSpc>
                <a:spcPct val="150000"/>
              </a:lnSpc>
              <a:spcBef>
                <a:spcPts val="0"/>
              </a:spcBef>
              <a:spcAft>
                <a:spcPts val="0"/>
              </a:spcAft>
              <a:buClr>
                <a:schemeClr val="dk1"/>
              </a:buClr>
              <a:buSzPts val="3000"/>
              <a:buFont typeface="Arial"/>
              <a:buNone/>
            </a:pPr>
            <a:endParaRPr lang="pt-BR" sz="3200" b="1" i="0" u="none" strike="noStrike" cap="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000"/>
              <a:buFont typeface="Arial"/>
              <a:buNone/>
            </a:pPr>
            <a:endParaRPr sz="3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600"/>
              <a:buFont typeface="Arial"/>
              <a:buNone/>
            </a:pPr>
            <a:endParaRPr lang="pt-BR" sz="2600" b="0" i="0" u="none" strike="noStrike" cap="none" dirty="0" smtClean="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600"/>
              <a:buFont typeface="Arial"/>
              <a:buNone/>
            </a:pPr>
            <a:endParaRPr lang="pt-BR" sz="2600" dirty="0">
              <a:solidFill>
                <a:schemeClr val="dk1"/>
              </a:solidFill>
            </a:endParaRPr>
          </a:p>
          <a:p>
            <a:pPr marL="0" marR="0" lvl="0" indent="0" algn="just" rtl="0">
              <a:lnSpc>
                <a:spcPct val="100000"/>
              </a:lnSpc>
              <a:spcBef>
                <a:spcPts val="0"/>
              </a:spcBef>
              <a:spcAft>
                <a:spcPts val="0"/>
              </a:spcAft>
              <a:buClr>
                <a:schemeClr val="dk1"/>
              </a:buClr>
              <a:buSzPts val="2600"/>
              <a:buFont typeface="Arial"/>
              <a:buNone/>
            </a:pPr>
            <a:endParaRPr lang="pt-BR" sz="2600" b="0" i="0" u="none" strike="noStrike" cap="none" dirty="0" smtClean="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600"/>
              <a:buFont typeface="Arial"/>
              <a:buNone/>
            </a:pPr>
            <a:endParaRPr lang="pt-BR" sz="2600" dirty="0">
              <a:solidFill>
                <a:schemeClr val="dk1"/>
              </a:solidFill>
            </a:endParaRPr>
          </a:p>
          <a:p>
            <a:pPr marL="0" marR="0" lvl="0" indent="0" algn="just" rtl="0">
              <a:lnSpc>
                <a:spcPct val="100000"/>
              </a:lnSpc>
              <a:spcBef>
                <a:spcPts val="0"/>
              </a:spcBef>
              <a:spcAft>
                <a:spcPts val="0"/>
              </a:spcAft>
              <a:buClr>
                <a:schemeClr val="dk1"/>
              </a:buClr>
              <a:buSzPts val="2600"/>
              <a:buFont typeface="Arial"/>
              <a:buNone/>
            </a:pPr>
            <a:endParaRPr lang="pt-BR" sz="2600" b="0" i="0" u="none" strike="noStrike" cap="none" dirty="0" smtClean="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600"/>
              <a:buFont typeface="Arial"/>
              <a:buNone/>
            </a:pPr>
            <a:endParaRPr lang="pt-BR" sz="2600" dirty="0">
              <a:solidFill>
                <a:schemeClr val="dk1"/>
              </a:solidFill>
            </a:endParaRPr>
          </a:p>
          <a:p>
            <a:pPr marL="0" marR="0" lvl="0" indent="0" algn="just" rtl="0">
              <a:lnSpc>
                <a:spcPct val="100000"/>
              </a:lnSpc>
              <a:spcBef>
                <a:spcPts val="0"/>
              </a:spcBef>
              <a:spcAft>
                <a:spcPts val="0"/>
              </a:spcAft>
              <a:buClr>
                <a:schemeClr val="dk1"/>
              </a:buClr>
              <a:buSzPts val="2600"/>
              <a:buFont typeface="Arial"/>
              <a:buNone/>
            </a:pPr>
            <a:endParaRPr lang="pt-BR" sz="2600" b="0" i="0" u="none" strike="noStrike" cap="none" dirty="0" smtClean="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endParaRPr lang="pt-BR" sz="3600" b="1" i="0" u="none" strike="noStrike" cap="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endParaRPr lang="en-US" sz="3600" b="1" i="0" u="none" strike="noStrike" cap="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endParaRPr lang="pt-BR" sz="2800" b="0" i="0" u="none" strike="noStrike" cap="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endParaRPr sz="28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2800"/>
              <a:buFont typeface="Arial"/>
              <a:buNone/>
            </a:pPr>
            <a:r>
              <a:rPr lang="pt-BR" sz="3200" b="0" i="0" u="none" strike="noStrike" cap="none" dirty="0" smtClean="0">
                <a:solidFill>
                  <a:schemeClr val="dk1"/>
                </a:solidFill>
                <a:sym typeface="Arial"/>
              </a:rPr>
              <a:t>	A </a:t>
            </a:r>
            <a:r>
              <a:rPr lang="pt-BR" sz="3200" dirty="0" smtClean="0">
                <a:solidFill>
                  <a:schemeClr val="dk1"/>
                </a:solidFill>
              </a:rPr>
              <a:t>CCS no momento da secagem não influencia no volume de colostro produzido, mas pode ter impacto na composição do colostro. No entanto, mais estudos são necessários para elucidar os reais impactos da contagem de células somáticas na colostrogênese.  </a:t>
            </a:r>
            <a:endParaRPr lang="pt-BR" sz="3200" b="0" i="0" u="none" strike="noStrike" cap="none" dirty="0" smtClean="0">
              <a:solidFill>
                <a:schemeClr val="dk1"/>
              </a:solidFill>
              <a:sym typeface="Arial"/>
            </a:endParaRPr>
          </a:p>
          <a:p>
            <a:pPr marL="0" marR="0" lvl="0" indent="0" algn="just" rtl="0">
              <a:lnSpc>
                <a:spcPct val="150000"/>
              </a:lnSpc>
              <a:spcBef>
                <a:spcPts val="0"/>
              </a:spcBef>
              <a:spcAft>
                <a:spcPts val="0"/>
              </a:spcAft>
              <a:buClr>
                <a:schemeClr val="dk1"/>
              </a:buClr>
              <a:buSzPts val="3600"/>
              <a:buFont typeface="Arial"/>
              <a:buNone/>
            </a:pPr>
            <a:endParaRPr sz="36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endParaRPr lang="en-US" sz="3600" b="1" i="0" u="none" strike="noStrike" cap="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endParaRPr sz="2800" b="1" i="0" u="none" strike="noStrike" cap="none" dirty="0">
              <a:solidFill>
                <a:schemeClr val="dk1"/>
              </a:solidFill>
              <a:latin typeface="Arial"/>
              <a:ea typeface="Arial"/>
              <a:cs typeface="Arial"/>
              <a:sym typeface="Arial"/>
            </a:endParaRPr>
          </a:p>
        </p:txBody>
      </p:sp>
      <p:sp>
        <p:nvSpPr>
          <p:cNvPr id="93" name="Google Shape;93;p1"/>
          <p:cNvSpPr txBox="1"/>
          <p:nvPr/>
        </p:nvSpPr>
        <p:spPr>
          <a:xfrm>
            <a:off x="1922462" y="10861534"/>
            <a:ext cx="28551187" cy="968658"/>
          </a:xfrm>
          <a:prstGeom prst="rect">
            <a:avLst/>
          </a:prstGeom>
          <a:noFill/>
          <a:ln>
            <a:noFill/>
          </a:ln>
        </p:spPr>
        <p:txBody>
          <a:bodyPr spcFirstLastPara="1" wrap="square" lIns="105850" tIns="52925" rIns="105850" bIns="52925" anchor="ctr" anchorCtr="0">
            <a:spAutoFit/>
          </a:bodyPr>
          <a:lstStyle/>
          <a:p>
            <a:pPr lvl="0" algn="ctr">
              <a:buClr>
                <a:schemeClr val="dk1"/>
              </a:buClr>
              <a:buSzPts val="2800"/>
            </a:pPr>
            <a:r>
              <a:rPr lang="en-US" sz="2800" baseline="30000" dirty="0" smtClean="0"/>
              <a:t>1</a:t>
            </a:r>
            <a:r>
              <a:rPr lang="en-US" sz="2800" dirty="0" smtClean="0">
                <a:solidFill>
                  <a:schemeClr val="dk1"/>
                </a:solidFill>
              </a:rPr>
              <a:t>Departamento </a:t>
            </a:r>
            <a:r>
              <a:rPr lang="en-US" sz="2800" dirty="0">
                <a:solidFill>
                  <a:schemeClr val="dk1"/>
                </a:solidFill>
              </a:rPr>
              <a:t>de </a:t>
            </a:r>
            <a:r>
              <a:rPr lang="en-US" sz="2800" dirty="0" err="1">
                <a:solidFill>
                  <a:schemeClr val="dk1"/>
                </a:solidFill>
              </a:rPr>
              <a:t>Zootecnia</a:t>
            </a:r>
            <a:r>
              <a:rPr lang="en-US" sz="2800" dirty="0">
                <a:solidFill>
                  <a:schemeClr val="dk1"/>
                </a:solidFill>
              </a:rPr>
              <a:t>, Escola Superior </a:t>
            </a:r>
            <a:r>
              <a:rPr lang="en-US" sz="2800" dirty="0" smtClean="0">
                <a:solidFill>
                  <a:schemeClr val="dk1"/>
                </a:solidFill>
              </a:rPr>
              <a:t>de </a:t>
            </a:r>
            <a:r>
              <a:rPr lang="en-US" sz="2800" dirty="0" err="1" smtClean="0">
                <a:solidFill>
                  <a:schemeClr val="dk1"/>
                </a:solidFill>
              </a:rPr>
              <a:t>Agricultura</a:t>
            </a:r>
            <a:r>
              <a:rPr lang="en-US" sz="2800" dirty="0" smtClean="0">
                <a:solidFill>
                  <a:schemeClr val="dk1"/>
                </a:solidFill>
              </a:rPr>
              <a:t> “Luiz </a:t>
            </a:r>
            <a:r>
              <a:rPr lang="en-US" sz="2800" dirty="0">
                <a:solidFill>
                  <a:schemeClr val="dk1"/>
                </a:solidFill>
              </a:rPr>
              <a:t>de </a:t>
            </a:r>
            <a:r>
              <a:rPr lang="en-US" sz="2800" dirty="0" err="1" smtClean="0">
                <a:solidFill>
                  <a:schemeClr val="dk1"/>
                </a:solidFill>
              </a:rPr>
              <a:t>Queiroz</a:t>
            </a:r>
            <a:r>
              <a:rPr lang="en-US" sz="2800" dirty="0" smtClean="0">
                <a:solidFill>
                  <a:schemeClr val="dk1"/>
                </a:solidFill>
              </a:rPr>
              <a:t>” </a:t>
            </a:r>
            <a:r>
              <a:rPr lang="en-US" sz="2800" dirty="0">
                <a:solidFill>
                  <a:schemeClr val="dk1"/>
                </a:solidFill>
              </a:rPr>
              <a:t>(ESALQ), </a:t>
            </a:r>
            <a:r>
              <a:rPr lang="en-US" sz="2800" dirty="0" err="1">
                <a:solidFill>
                  <a:schemeClr val="dk1"/>
                </a:solidFill>
              </a:rPr>
              <a:t>Universidade</a:t>
            </a:r>
            <a:r>
              <a:rPr lang="en-US" sz="2800" dirty="0">
                <a:solidFill>
                  <a:schemeClr val="dk1"/>
                </a:solidFill>
              </a:rPr>
              <a:t> de São Paulo, Piracicaba, </a:t>
            </a:r>
            <a:r>
              <a:rPr lang="en-US" sz="2800" dirty="0" err="1">
                <a:solidFill>
                  <a:schemeClr val="dk1"/>
                </a:solidFill>
              </a:rPr>
              <a:t>Brasil</a:t>
            </a:r>
            <a:r>
              <a:rPr lang="en-US" sz="2800" dirty="0">
                <a:solidFill>
                  <a:schemeClr val="dk1"/>
                </a:solidFill>
              </a:rPr>
              <a:t>. </a:t>
            </a:r>
            <a:endParaRPr lang="en-US" sz="2800" dirty="0" smtClean="0">
              <a:solidFill>
                <a:schemeClr val="dk1"/>
              </a:solidFill>
            </a:endParaRPr>
          </a:p>
          <a:p>
            <a:pPr lvl="0" algn="ctr">
              <a:buClr>
                <a:schemeClr val="dk1"/>
              </a:buClr>
              <a:buSzPts val="2800"/>
            </a:pPr>
            <a:r>
              <a:rPr lang="en-US" sz="2800" baseline="30000" dirty="0" smtClean="0"/>
              <a:t>2</a:t>
            </a:r>
            <a:r>
              <a:rPr lang="pt-BR" sz="2800" dirty="0" smtClean="0">
                <a:solidFill>
                  <a:schemeClr val="dk1"/>
                </a:solidFill>
              </a:rPr>
              <a:t>Centro Universitário da Fundação Educacional de Barretos, Barretos, Brasil </a:t>
            </a:r>
            <a:endParaRPr dirty="0"/>
          </a:p>
        </p:txBody>
      </p:sp>
      <p:pic>
        <p:nvPicPr>
          <p:cNvPr id="13" name="Imagem 12">
            <a:extLst>
              <a:ext uri="{FF2B5EF4-FFF2-40B4-BE49-F238E27FC236}">
                <a16:creationId xmlns:a16="http://schemas.microsoft.com/office/drawing/2014/main" id="{B6946799-8218-4D15-9FA6-709009C213C5}"/>
              </a:ext>
            </a:extLst>
          </p:cNvPr>
          <p:cNvPicPr>
            <a:picLocks noChangeAspect="1"/>
          </p:cNvPicPr>
          <p:nvPr/>
        </p:nvPicPr>
        <p:blipFill rotWithShape="1">
          <a:blip r:embed="rId3"/>
          <a:srcRect l="45879" r="46028"/>
          <a:stretch/>
        </p:blipFill>
        <p:spPr>
          <a:xfrm rot="5400000">
            <a:off x="13855876" y="-13937310"/>
            <a:ext cx="4684362" cy="32558983"/>
          </a:xfrm>
          <a:prstGeom prst="rect">
            <a:avLst/>
          </a:prstGeom>
        </p:spPr>
      </p:pic>
      <p:pic>
        <p:nvPicPr>
          <p:cNvPr id="3" name="Imagem 2">
            <a:extLst>
              <a:ext uri="{FF2B5EF4-FFF2-40B4-BE49-F238E27FC236}">
                <a16:creationId xmlns:a16="http://schemas.microsoft.com/office/drawing/2014/main" id="{1A6E0642-6596-48BD-B826-D0870C7145F3}"/>
              </a:ext>
            </a:extLst>
          </p:cNvPr>
          <p:cNvPicPr>
            <a:picLocks noChangeAspect="1"/>
          </p:cNvPicPr>
          <p:nvPr/>
        </p:nvPicPr>
        <p:blipFill rotWithShape="1">
          <a:blip r:embed="rId4"/>
          <a:srcRect l="92636" r="3750"/>
          <a:stretch/>
        </p:blipFill>
        <p:spPr>
          <a:xfrm rot="5400000">
            <a:off x="15155519" y="25925922"/>
            <a:ext cx="2085072" cy="32464361"/>
          </a:xfrm>
          <a:prstGeom prst="rect">
            <a:avLst/>
          </a:prstGeom>
        </p:spPr>
      </p:pic>
      <p:pic>
        <p:nvPicPr>
          <p:cNvPr id="5" name="Imagem 4">
            <a:extLst>
              <a:ext uri="{FF2B5EF4-FFF2-40B4-BE49-F238E27FC236}">
                <a16:creationId xmlns:a16="http://schemas.microsoft.com/office/drawing/2014/main" id="{7964C3AD-AE33-4C1B-A6A0-35B258D71621}"/>
              </a:ext>
            </a:extLst>
          </p:cNvPr>
          <p:cNvPicPr>
            <a:picLocks noChangeAspect="1"/>
          </p:cNvPicPr>
          <p:nvPr/>
        </p:nvPicPr>
        <p:blipFill rotWithShape="1">
          <a:blip r:embed="rId3"/>
          <a:srcRect l="55064" r="44885"/>
          <a:stretch/>
        </p:blipFill>
        <p:spPr>
          <a:xfrm rot="5400000">
            <a:off x="25354083" y="15634330"/>
            <a:ext cx="45719" cy="50916754"/>
          </a:xfrm>
          <a:prstGeom prst="rect">
            <a:avLst/>
          </a:prstGeom>
        </p:spPr>
      </p:pic>
      <p:pic>
        <p:nvPicPr>
          <p:cNvPr id="10" name="Picture 2" descr="Ilustração de cabeça de touro, gado Bull Horn, furão, animais, vaca Família  de cabras, monocromático png | PNGWi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625" b="92917" l="16304" r="84674"/>
                    </a14:imgEffect>
                  </a14:imgLayer>
                </a14:imgProps>
              </a:ext>
              <a:ext uri="{28A0092B-C50C-407E-A947-70E740481C1C}">
                <a14:useLocalDpi xmlns:a14="http://schemas.microsoft.com/office/drawing/2010/main" val="0"/>
              </a:ext>
            </a:extLst>
          </a:blip>
          <a:srcRect l="16185" r="16043"/>
          <a:stretch/>
        </p:blipFill>
        <p:spPr bwMode="auto">
          <a:xfrm>
            <a:off x="1922462" y="28607222"/>
            <a:ext cx="1029621" cy="79264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3079083" y="28711156"/>
            <a:ext cx="6139543" cy="584775"/>
          </a:xfrm>
          <a:prstGeom prst="rect">
            <a:avLst/>
          </a:prstGeom>
          <a:noFill/>
        </p:spPr>
        <p:txBody>
          <a:bodyPr wrap="square" rtlCol="0">
            <a:spAutoFit/>
          </a:bodyPr>
          <a:lstStyle/>
          <a:p>
            <a:r>
              <a:rPr lang="pt-BR" sz="3200" dirty="0" smtClean="0"/>
              <a:t>32 vacas Holandês</a:t>
            </a:r>
            <a:endParaRPr lang="en-US" sz="3200" dirty="0"/>
          </a:p>
        </p:txBody>
      </p:sp>
      <p:sp>
        <p:nvSpPr>
          <p:cNvPr id="12" name="CaixaDeTexto 11"/>
          <p:cNvSpPr txBox="1"/>
          <p:nvPr/>
        </p:nvSpPr>
        <p:spPr>
          <a:xfrm>
            <a:off x="3330882" y="29399866"/>
            <a:ext cx="7848395" cy="1569660"/>
          </a:xfrm>
          <a:prstGeom prst="rect">
            <a:avLst/>
          </a:prstGeom>
          <a:noFill/>
        </p:spPr>
        <p:txBody>
          <a:bodyPr wrap="square" rtlCol="0">
            <a:spAutoFit/>
          </a:bodyPr>
          <a:lstStyle/>
          <a:p>
            <a:pPr marL="514350" indent="-514350" algn="just">
              <a:lnSpc>
                <a:spcPct val="150000"/>
              </a:lnSpc>
              <a:buFont typeface="Wingdings" panose="05000000000000000000" pitchFamily="2" charset="2"/>
              <a:buChar char="q"/>
            </a:pPr>
            <a:r>
              <a:rPr lang="pt-BR" sz="3200" b="1" dirty="0" smtClean="0"/>
              <a:t>Alta CCS: </a:t>
            </a:r>
            <a:r>
              <a:rPr lang="pt-BR" sz="3200" dirty="0" smtClean="0"/>
              <a:t>&gt;300.000 UFC/</a:t>
            </a:r>
            <a:r>
              <a:rPr lang="pt-BR" sz="3200" dirty="0" err="1" smtClean="0"/>
              <a:t>mL</a:t>
            </a:r>
            <a:r>
              <a:rPr lang="pt-BR" sz="3200" dirty="0" smtClean="0"/>
              <a:t> (n=17)</a:t>
            </a:r>
          </a:p>
          <a:p>
            <a:pPr marL="514350" indent="-514350" algn="just">
              <a:lnSpc>
                <a:spcPct val="150000"/>
              </a:lnSpc>
              <a:buFont typeface="Wingdings" panose="05000000000000000000" pitchFamily="2" charset="2"/>
              <a:buChar char="q"/>
            </a:pPr>
            <a:r>
              <a:rPr lang="pt-BR" sz="3200" b="1" dirty="0" smtClean="0"/>
              <a:t>Baixa CCS: </a:t>
            </a:r>
            <a:r>
              <a:rPr lang="pt-BR" sz="3200" dirty="0" smtClean="0"/>
              <a:t>&lt;200.000 UFC/</a:t>
            </a:r>
            <a:r>
              <a:rPr lang="pt-BR" sz="3200" dirty="0" err="1" smtClean="0"/>
              <a:t>mL</a:t>
            </a:r>
            <a:r>
              <a:rPr lang="pt-BR" sz="3200" dirty="0" smtClean="0"/>
              <a:t> (n=15)</a:t>
            </a:r>
            <a:endParaRPr lang="en-US" sz="3200" dirty="0"/>
          </a:p>
        </p:txBody>
      </p:sp>
      <p:grpSp>
        <p:nvGrpSpPr>
          <p:cNvPr id="14" name="Agrupar 13"/>
          <p:cNvGrpSpPr/>
          <p:nvPr/>
        </p:nvGrpSpPr>
        <p:grpSpPr>
          <a:xfrm>
            <a:off x="1792386" y="31820766"/>
            <a:ext cx="1286697" cy="1286697"/>
            <a:chOff x="769530" y="1312752"/>
            <a:chExt cx="1286697" cy="1286697"/>
          </a:xfrm>
        </p:grpSpPr>
        <p:pic>
          <p:nvPicPr>
            <p:cNvPr id="15" name="Picture 2" descr="Milking Icon - Free PNG &amp; SVG 4117825 - Noun Projec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530" y="1312752"/>
              <a:ext cx="1286697" cy="12866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esenho X Vermelho PNG com fundo transparente gráti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2878" y="1569604"/>
              <a:ext cx="546594" cy="61733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CaixaDeTexto 16"/>
          <p:cNvSpPr txBox="1"/>
          <p:nvPr/>
        </p:nvSpPr>
        <p:spPr>
          <a:xfrm>
            <a:off x="3079083" y="31309952"/>
            <a:ext cx="12411741" cy="2308324"/>
          </a:xfrm>
          <a:prstGeom prst="rect">
            <a:avLst/>
          </a:prstGeom>
          <a:noFill/>
        </p:spPr>
        <p:txBody>
          <a:bodyPr wrap="square" rtlCol="0">
            <a:spAutoFit/>
          </a:bodyPr>
          <a:lstStyle/>
          <a:p>
            <a:pPr lvl="1" algn="just">
              <a:lnSpc>
                <a:spcPct val="150000"/>
              </a:lnSpc>
            </a:pPr>
            <a:r>
              <a:rPr lang="pt-BR" sz="3200" dirty="0" smtClean="0"/>
              <a:t>Secagem – Abrupta</a:t>
            </a:r>
          </a:p>
          <a:p>
            <a:pPr lvl="1" algn="just">
              <a:lnSpc>
                <a:spcPct val="150000"/>
              </a:lnSpc>
            </a:pPr>
            <a:r>
              <a:rPr lang="pt-BR" sz="3200" dirty="0" smtClean="0"/>
              <a:t>~60 dias antes do parto</a:t>
            </a:r>
          </a:p>
          <a:p>
            <a:pPr lvl="1" algn="just">
              <a:lnSpc>
                <a:spcPct val="150000"/>
              </a:lnSpc>
            </a:pPr>
            <a:r>
              <a:rPr lang="pt-BR" sz="3200" dirty="0" smtClean="0"/>
              <a:t>Antimicrobiano intramamário (</a:t>
            </a:r>
            <a:r>
              <a:rPr lang="pt-BR" sz="3200" dirty="0" err="1" smtClean="0"/>
              <a:t>cefalônio</a:t>
            </a:r>
            <a:r>
              <a:rPr lang="pt-BR" sz="3200" dirty="0" smtClean="0"/>
              <a:t> anidro) + selante </a:t>
            </a:r>
            <a:endParaRPr lang="en-US" sz="3200" dirty="0"/>
          </a:p>
        </p:txBody>
      </p:sp>
      <p:pic>
        <p:nvPicPr>
          <p:cNvPr id="1030" name="Picture 6" descr="Meta De Alvo De Seta Alcance ícone 3d PNG , Meta, Alvo De Flecha, Flecha  Imagem PNG e Vetor Para Download Gratuito | Imagem de alvo, Alvo de arco e  flecha, Alvo"/>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8594" b="90000" l="469" r="96563">
                        <a14:foregroundMark x1="82031" y1="64219" x2="82031" y2="64219"/>
                        <a14:foregroundMark x1="51875" y1="35156" x2="51875" y2="35156"/>
                        <a14:foregroundMark x1="54844" y1="36406" x2="64531" y2="62344"/>
                        <a14:foregroundMark x1="36719" y1="45469" x2="58594" y2="67813"/>
                        <a14:foregroundMark x1="47031" y1="36875" x2="59688" y2="57500"/>
                      </a14:backgroundRemoval>
                    </a14:imgEffect>
                  </a14:imgLayer>
                </a14:imgProps>
              </a:ext>
              <a:ext uri="{28A0092B-C50C-407E-A947-70E740481C1C}">
                <a14:useLocalDpi xmlns:a14="http://schemas.microsoft.com/office/drawing/2010/main" val="0"/>
              </a:ext>
            </a:extLst>
          </a:blip>
          <a:srcRect/>
          <a:stretch>
            <a:fillRect/>
          </a:stretch>
        </p:blipFill>
        <p:spPr bwMode="auto">
          <a:xfrm>
            <a:off x="2055283" y="13939464"/>
            <a:ext cx="1909151" cy="1909151"/>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3941903" y="14603502"/>
            <a:ext cx="9787832" cy="584775"/>
          </a:xfrm>
          <a:prstGeom prst="rect">
            <a:avLst/>
          </a:prstGeom>
          <a:noFill/>
        </p:spPr>
        <p:txBody>
          <a:bodyPr wrap="square" rtlCol="0">
            <a:spAutoFit/>
          </a:bodyPr>
          <a:lstStyle/>
          <a:p>
            <a:r>
              <a:rPr lang="pt-BR" sz="3200" b="1" dirty="0" smtClean="0"/>
              <a:t>Sucesso na TIP </a:t>
            </a:r>
            <a:endParaRPr lang="en-US" sz="3200" b="1" dirty="0"/>
          </a:p>
        </p:txBody>
      </p:sp>
      <p:sp>
        <p:nvSpPr>
          <p:cNvPr id="21" name="CaixaDeTexto 20"/>
          <p:cNvSpPr txBox="1"/>
          <p:nvPr/>
        </p:nvSpPr>
        <p:spPr>
          <a:xfrm>
            <a:off x="5244677" y="15460608"/>
            <a:ext cx="5909495" cy="584775"/>
          </a:xfrm>
          <a:prstGeom prst="rect">
            <a:avLst/>
          </a:prstGeom>
          <a:noFill/>
        </p:spPr>
        <p:txBody>
          <a:bodyPr wrap="square" rtlCol="0">
            <a:spAutoFit/>
          </a:bodyPr>
          <a:lstStyle/>
          <a:p>
            <a:r>
              <a:rPr lang="pt-BR" sz="3200" b="1" dirty="0" smtClean="0"/>
              <a:t>Qualidade do colostro</a:t>
            </a:r>
            <a:endParaRPr lang="en-US" sz="3200" b="1" dirty="0"/>
          </a:p>
        </p:txBody>
      </p:sp>
      <p:sp>
        <p:nvSpPr>
          <p:cNvPr id="22" name="CaixaDeTexto 21"/>
          <p:cNvSpPr txBox="1"/>
          <p:nvPr/>
        </p:nvSpPr>
        <p:spPr>
          <a:xfrm>
            <a:off x="10992550" y="15006748"/>
            <a:ext cx="4039959" cy="584775"/>
          </a:xfrm>
          <a:prstGeom prst="rect">
            <a:avLst/>
          </a:prstGeom>
          <a:noFill/>
        </p:spPr>
        <p:txBody>
          <a:bodyPr wrap="square" rtlCol="0">
            <a:spAutoFit/>
          </a:bodyPr>
          <a:lstStyle/>
          <a:p>
            <a:r>
              <a:rPr lang="pt-BR" sz="3200" b="1" dirty="0" smtClean="0"/>
              <a:t>Imunológica</a:t>
            </a:r>
            <a:endParaRPr lang="en-US" sz="3200" b="1" dirty="0"/>
          </a:p>
        </p:txBody>
      </p:sp>
      <p:sp>
        <p:nvSpPr>
          <p:cNvPr id="23" name="CaixaDeTexto 22"/>
          <p:cNvSpPr txBox="1"/>
          <p:nvPr/>
        </p:nvSpPr>
        <p:spPr>
          <a:xfrm>
            <a:off x="10992550" y="15986215"/>
            <a:ext cx="4393805" cy="584775"/>
          </a:xfrm>
          <a:prstGeom prst="rect">
            <a:avLst/>
          </a:prstGeom>
          <a:noFill/>
        </p:spPr>
        <p:txBody>
          <a:bodyPr wrap="square" rtlCol="0">
            <a:spAutoFit/>
          </a:bodyPr>
          <a:lstStyle/>
          <a:p>
            <a:r>
              <a:rPr lang="pt-BR" sz="3200" b="1" dirty="0" smtClean="0"/>
              <a:t>Microbiológica</a:t>
            </a:r>
            <a:endParaRPr lang="en-US" sz="3200" b="1" dirty="0"/>
          </a:p>
        </p:txBody>
      </p:sp>
      <p:pic>
        <p:nvPicPr>
          <p:cNvPr id="26" name="Picture 2" descr="Desenho de Seta PNG - PNG transparente de Seta para baixar grátis"/>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rot="7845040">
            <a:off x="9776224" y="15313421"/>
            <a:ext cx="1024944" cy="58582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Desenho de Seta PNG - PNG transparente de Seta para baixar grátis"/>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rot="10636967">
            <a:off x="9741402" y="15738058"/>
            <a:ext cx="1024944" cy="58582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Vetores de Silhueta De Corte Ícone Da Máquina De Ordenha A Vácuo e mais  imagens de Ordenhar - iStock"/>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4327" b="82692" l="9856" r="90385">
                        <a14:foregroundMark x1="64904" y1="49760" x2="64904" y2="49760"/>
                        <a14:foregroundMark x1="81490" y1="35817" x2="81490" y2="35817"/>
                        <a14:foregroundMark x1="63702" y1="40865" x2="63702" y2="40865"/>
                        <a14:foregroundMark x1="37260" y1="30769" x2="37260" y2="30769"/>
                      </a14:backgroundRemoval>
                    </a14:imgEffect>
                  </a14:imgLayer>
                </a14:imgProps>
              </a:ext>
              <a:ext uri="{28A0092B-C50C-407E-A947-70E740481C1C}">
                <a14:useLocalDpi xmlns:a14="http://schemas.microsoft.com/office/drawing/2010/main" val="0"/>
              </a:ext>
            </a:extLst>
          </a:blip>
          <a:srcRect/>
          <a:stretch>
            <a:fillRect/>
          </a:stretch>
        </p:blipFill>
        <p:spPr bwMode="auto">
          <a:xfrm>
            <a:off x="1623658" y="34706392"/>
            <a:ext cx="1624152" cy="1624152"/>
          </a:xfrm>
          <a:prstGeom prst="rect">
            <a:avLst/>
          </a:prstGeom>
          <a:noFill/>
          <a:extLst>
            <a:ext uri="{909E8E84-426E-40DD-AFC4-6F175D3DCCD1}">
              <a14:hiddenFill xmlns:a14="http://schemas.microsoft.com/office/drawing/2010/main">
                <a:solidFill>
                  <a:srgbClr val="FFFFFF"/>
                </a:solidFill>
              </a14:hiddenFill>
            </a:ext>
          </a:extLst>
        </p:spPr>
      </p:pic>
      <p:sp>
        <p:nvSpPr>
          <p:cNvPr id="41" name="CaixaDeTexto 40"/>
          <p:cNvSpPr txBox="1"/>
          <p:nvPr/>
        </p:nvSpPr>
        <p:spPr>
          <a:xfrm>
            <a:off x="3079083" y="33920626"/>
            <a:ext cx="12284741" cy="3046988"/>
          </a:xfrm>
          <a:prstGeom prst="rect">
            <a:avLst/>
          </a:prstGeom>
          <a:noFill/>
        </p:spPr>
        <p:txBody>
          <a:bodyPr wrap="square" rtlCol="0">
            <a:spAutoFit/>
          </a:bodyPr>
          <a:lstStyle/>
          <a:p>
            <a:pPr>
              <a:lnSpc>
                <a:spcPct val="150000"/>
              </a:lnSpc>
            </a:pPr>
            <a:r>
              <a:rPr lang="pt-BR" sz="3200" dirty="0" smtClean="0"/>
              <a:t>Colostro ordenhado</a:t>
            </a:r>
          </a:p>
          <a:p>
            <a:pPr>
              <a:lnSpc>
                <a:spcPct val="150000"/>
              </a:lnSpc>
            </a:pPr>
            <a:r>
              <a:rPr lang="pt-BR" sz="3200" dirty="0" smtClean="0"/>
              <a:t>Volume medido</a:t>
            </a:r>
          </a:p>
          <a:p>
            <a:pPr>
              <a:lnSpc>
                <a:spcPct val="150000"/>
              </a:lnSpc>
            </a:pPr>
            <a:r>
              <a:rPr lang="pt-BR" sz="3200" dirty="0" smtClean="0"/>
              <a:t>Avaliação da qualidade imunológica – refratômetro de </a:t>
            </a:r>
            <a:r>
              <a:rPr lang="pt-BR" sz="3200" dirty="0" err="1" smtClean="0"/>
              <a:t>Brix</a:t>
            </a:r>
            <a:endParaRPr lang="pt-BR" sz="3200" dirty="0" smtClean="0"/>
          </a:p>
          <a:p>
            <a:pPr>
              <a:lnSpc>
                <a:spcPct val="150000"/>
              </a:lnSpc>
            </a:pPr>
            <a:r>
              <a:rPr lang="pt-BR" sz="3200" dirty="0" smtClean="0"/>
              <a:t>Amostra congelada</a:t>
            </a:r>
            <a:endParaRPr lang="en-US" sz="3200" dirty="0"/>
          </a:p>
        </p:txBody>
      </p:sp>
      <p:pic>
        <p:nvPicPr>
          <p:cNvPr id="9" name="Imagem 8"/>
          <p:cNvPicPr>
            <a:picLocks noChangeAspect="1"/>
          </p:cNvPicPr>
          <p:nvPr/>
        </p:nvPicPr>
        <p:blipFill rotWithShape="1">
          <a:blip r:embed="rId14">
            <a:biLevel thresh="75000"/>
          </a:blip>
          <a:srcRect l="14691" t="6098" r="9407" b="18236"/>
          <a:stretch/>
        </p:blipFill>
        <p:spPr>
          <a:xfrm>
            <a:off x="1608599" y="37263639"/>
            <a:ext cx="1343484" cy="1114108"/>
          </a:xfrm>
          <a:prstGeom prst="rect">
            <a:avLst/>
          </a:prstGeom>
        </p:spPr>
      </p:pic>
      <p:sp>
        <p:nvSpPr>
          <p:cNvPr id="45" name="CaixaDeTexto 44"/>
          <p:cNvSpPr txBox="1"/>
          <p:nvPr/>
        </p:nvSpPr>
        <p:spPr>
          <a:xfrm>
            <a:off x="3076255" y="37348305"/>
            <a:ext cx="12284741" cy="739754"/>
          </a:xfrm>
          <a:prstGeom prst="rect">
            <a:avLst/>
          </a:prstGeom>
          <a:noFill/>
        </p:spPr>
        <p:txBody>
          <a:bodyPr wrap="square" rtlCol="0">
            <a:spAutoFit/>
          </a:bodyPr>
          <a:lstStyle/>
          <a:p>
            <a:pPr>
              <a:lnSpc>
                <a:spcPct val="150000"/>
              </a:lnSpc>
            </a:pPr>
            <a:r>
              <a:rPr lang="pt-BR" sz="3200" dirty="0"/>
              <a:t>Kit </a:t>
            </a:r>
            <a:r>
              <a:rPr lang="pt-BR" sz="3200" dirty="0" err="1"/>
              <a:t>Delvotest</a:t>
            </a:r>
            <a:r>
              <a:rPr lang="pt-BR" sz="3200" dirty="0"/>
              <a:t>® </a:t>
            </a:r>
            <a:r>
              <a:rPr lang="pt-BR" sz="3200" dirty="0" smtClean="0"/>
              <a:t>T – Resíduos de antimicrobianos</a:t>
            </a:r>
          </a:p>
        </p:txBody>
      </p:sp>
      <p:pic>
        <p:nvPicPr>
          <p:cNvPr id="46" name="Imagem 45"/>
          <p:cNvPicPr>
            <a:picLocks noChangeAspect="1"/>
          </p:cNvPicPr>
          <p:nvPr/>
        </p:nvPicPr>
        <p:blipFill rotWithShape="1">
          <a:blip r:embed="rId15">
            <a:biLevel thresh="75000"/>
          </a:blip>
          <a:srcRect l="67372" t="28894" r="12409" b="45337"/>
          <a:stretch/>
        </p:blipFill>
        <p:spPr>
          <a:xfrm>
            <a:off x="1444539" y="38742575"/>
            <a:ext cx="1611916" cy="1155063"/>
          </a:xfrm>
          <a:prstGeom prst="rect">
            <a:avLst/>
          </a:prstGeom>
        </p:spPr>
      </p:pic>
      <p:sp>
        <p:nvSpPr>
          <p:cNvPr id="47" name="CaixaDeTexto 46"/>
          <p:cNvSpPr txBox="1"/>
          <p:nvPr/>
        </p:nvSpPr>
        <p:spPr>
          <a:xfrm>
            <a:off x="2982328" y="38649846"/>
            <a:ext cx="12284741" cy="2308324"/>
          </a:xfrm>
          <a:prstGeom prst="rect">
            <a:avLst/>
          </a:prstGeom>
          <a:noFill/>
        </p:spPr>
        <p:txBody>
          <a:bodyPr wrap="square" rtlCol="0">
            <a:spAutoFit/>
          </a:bodyPr>
          <a:lstStyle/>
          <a:p>
            <a:pPr>
              <a:lnSpc>
                <a:spcPct val="150000"/>
              </a:lnSpc>
            </a:pPr>
            <a:r>
              <a:rPr lang="pt-BR" sz="3200" dirty="0">
                <a:latin typeface="+mj-lt"/>
                <a:cs typeface="Times New Roman" panose="02020603050405020304" pitchFamily="18" charset="0"/>
              </a:rPr>
              <a:t>Procedimento MIXED do pacote estatístico SAS (2002</a:t>
            </a:r>
            <a:r>
              <a:rPr lang="pt-BR" sz="3200" dirty="0" smtClean="0">
                <a:latin typeface="+mj-lt"/>
                <a:cs typeface="Times New Roman" panose="02020603050405020304" pitchFamily="18" charset="0"/>
              </a:rPr>
              <a:t>)</a:t>
            </a:r>
          </a:p>
          <a:p>
            <a:pPr>
              <a:lnSpc>
                <a:spcPct val="150000"/>
              </a:lnSpc>
            </a:pPr>
            <a:r>
              <a:rPr lang="pt-BR" sz="3200" dirty="0" smtClean="0">
                <a:latin typeface="+mj-lt"/>
                <a:cs typeface="Times New Roman" panose="02020603050405020304" pitchFamily="18" charset="0"/>
              </a:rPr>
              <a:t>Efeito significativo: P ≤ 0,05</a:t>
            </a:r>
          </a:p>
          <a:p>
            <a:pPr>
              <a:lnSpc>
                <a:spcPct val="150000"/>
              </a:lnSpc>
            </a:pPr>
            <a:r>
              <a:rPr lang="pt-BR" sz="3200" dirty="0" smtClean="0">
                <a:solidFill>
                  <a:schemeClr val="tx1"/>
                </a:solidFill>
                <a:latin typeface="+mj-lt"/>
                <a:cs typeface="Times New Roman" panose="02020603050405020304" pitchFamily="18" charset="0"/>
              </a:rPr>
              <a:t>Regressão logística (</a:t>
            </a:r>
            <a:r>
              <a:rPr lang="pt-BR" sz="3200" dirty="0" err="1" smtClean="0">
                <a:solidFill>
                  <a:schemeClr val="tx1"/>
                </a:solidFill>
                <a:latin typeface="+mj-lt"/>
                <a:cs typeface="Times New Roman" panose="02020603050405020304" pitchFamily="18" charset="0"/>
              </a:rPr>
              <a:t>Proc</a:t>
            </a:r>
            <a:r>
              <a:rPr lang="pt-BR" sz="3200" dirty="0" smtClean="0">
                <a:solidFill>
                  <a:schemeClr val="tx1"/>
                </a:solidFill>
                <a:latin typeface="+mj-lt"/>
                <a:cs typeface="Times New Roman" panose="02020603050405020304" pitchFamily="18" charset="0"/>
              </a:rPr>
              <a:t> </a:t>
            </a:r>
            <a:r>
              <a:rPr lang="pt-BR" sz="3200" dirty="0" err="1">
                <a:solidFill>
                  <a:schemeClr val="tx1"/>
                </a:solidFill>
                <a:latin typeface="+mj-lt"/>
                <a:cs typeface="Times New Roman" panose="02020603050405020304" pitchFamily="18" charset="0"/>
              </a:rPr>
              <a:t>L</a:t>
            </a:r>
            <a:r>
              <a:rPr lang="pt-BR" sz="3200" dirty="0" err="1" smtClean="0">
                <a:solidFill>
                  <a:schemeClr val="tx1"/>
                </a:solidFill>
                <a:latin typeface="+mj-lt"/>
                <a:cs typeface="Times New Roman" panose="02020603050405020304" pitchFamily="18" charset="0"/>
              </a:rPr>
              <a:t>ogistic</a:t>
            </a:r>
            <a:r>
              <a:rPr lang="pt-BR" sz="3200" dirty="0" smtClean="0">
                <a:solidFill>
                  <a:schemeClr val="tx1"/>
                </a:solidFill>
                <a:latin typeface="+mj-lt"/>
                <a:cs typeface="Times New Roman" panose="02020603050405020304" pitchFamily="18" charset="0"/>
              </a:rPr>
              <a:t>)</a:t>
            </a:r>
            <a:endParaRPr lang="pt-BR" sz="3200" dirty="0" smtClean="0">
              <a:solidFill>
                <a:schemeClr val="tx1"/>
              </a:solidFill>
              <a:latin typeface="+mj-lt"/>
            </a:endParaRPr>
          </a:p>
        </p:txBody>
      </p:sp>
      <p:graphicFrame>
        <p:nvGraphicFramePr>
          <p:cNvPr id="20" name="Tabela 19"/>
          <p:cNvGraphicFramePr>
            <a:graphicFrameLocks noGrp="1"/>
          </p:cNvGraphicFramePr>
          <p:nvPr>
            <p:extLst/>
          </p:nvPr>
        </p:nvGraphicFramePr>
        <p:xfrm>
          <a:off x="16198850" y="25136281"/>
          <a:ext cx="13314300" cy="1841135"/>
        </p:xfrm>
        <a:graphic>
          <a:graphicData uri="http://schemas.openxmlformats.org/drawingml/2006/table">
            <a:tbl>
              <a:tblPr firstRow="1" bandRow="1">
                <a:tableStyleId>{2D5ABB26-0587-4C30-8999-92F81FD0307C}</a:tableStyleId>
              </a:tblPr>
              <a:tblGrid>
                <a:gridCol w="5012152">
                  <a:extLst>
                    <a:ext uri="{9D8B030D-6E8A-4147-A177-3AD203B41FA5}">
                      <a16:colId xmlns:a16="http://schemas.microsoft.com/office/drawing/2014/main" val="149088377"/>
                    </a:ext>
                  </a:extLst>
                </a:gridCol>
                <a:gridCol w="2271252">
                  <a:extLst>
                    <a:ext uri="{9D8B030D-6E8A-4147-A177-3AD203B41FA5}">
                      <a16:colId xmlns:a16="http://schemas.microsoft.com/office/drawing/2014/main" val="1469002044"/>
                    </a:ext>
                  </a:extLst>
                </a:gridCol>
                <a:gridCol w="3274142">
                  <a:extLst>
                    <a:ext uri="{9D8B030D-6E8A-4147-A177-3AD203B41FA5}">
                      <a16:colId xmlns:a16="http://schemas.microsoft.com/office/drawing/2014/main" val="863699590"/>
                    </a:ext>
                  </a:extLst>
                </a:gridCol>
                <a:gridCol w="2756754">
                  <a:extLst>
                    <a:ext uri="{9D8B030D-6E8A-4147-A177-3AD203B41FA5}">
                      <a16:colId xmlns:a16="http://schemas.microsoft.com/office/drawing/2014/main" val="322594091"/>
                    </a:ext>
                  </a:extLst>
                </a:gridCol>
              </a:tblGrid>
              <a:tr h="926735">
                <a:tc>
                  <a:txBody>
                    <a:bodyPr/>
                    <a:lstStyle/>
                    <a:p>
                      <a:endParaRPr lang="en-US" sz="3200" dirty="0">
                        <a:latin typeface="+mj-lt"/>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t-BR" sz="3200" b="1" dirty="0" err="1" smtClean="0"/>
                        <a:t>Odds-ratio</a:t>
                      </a:r>
                      <a:endParaRPr lang="en-US" sz="3200" b="1" dirty="0">
                        <a:latin typeface="+mj-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t-BR" sz="3200" b="1" dirty="0" smtClean="0"/>
                        <a:t>95% CI</a:t>
                      </a:r>
                      <a:endParaRPr lang="en-US" sz="3200" b="1" dirty="0">
                        <a:latin typeface="+mj-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t-BR" sz="3200" b="1" dirty="0" smtClean="0"/>
                        <a:t>Valor de </a:t>
                      </a:r>
                      <a:r>
                        <a:rPr lang="pt-BR" sz="3200" b="1" i="1" dirty="0" smtClean="0"/>
                        <a:t>P</a:t>
                      </a:r>
                      <a:endParaRPr lang="en-US" sz="3200" b="1" i="1" dirty="0">
                        <a:latin typeface="+mj-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0578039"/>
                  </a:ext>
                </a:extLst>
              </a:tr>
              <a:tr h="914400">
                <a:tc>
                  <a:txBody>
                    <a:bodyPr/>
                    <a:lstStyle/>
                    <a:p>
                      <a:r>
                        <a:rPr lang="pt-BR" sz="3200" dirty="0" smtClean="0"/>
                        <a:t>Resíduo de antimicrobiano</a:t>
                      </a:r>
                      <a:endParaRPr lang="en-US" sz="3200" dirty="0">
                        <a:latin typeface="+mj-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t-BR" sz="3200" dirty="0" smtClean="0"/>
                        <a:t>0,447</a:t>
                      </a:r>
                      <a:endParaRPr lang="en-US" sz="3200" dirty="0">
                        <a:latin typeface="+mj-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t-BR" sz="3200" dirty="0" smtClean="0"/>
                        <a:t>0,1153</a:t>
                      </a:r>
                      <a:r>
                        <a:rPr lang="pt-BR" sz="3200" baseline="0" dirty="0" smtClean="0"/>
                        <a:t> – 1,9759</a:t>
                      </a:r>
                      <a:endParaRPr lang="en-US" sz="3200" dirty="0">
                        <a:latin typeface="+mj-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pt-BR" sz="3200" dirty="0" smtClean="0"/>
                        <a:t>&lt;0,3075</a:t>
                      </a:r>
                      <a:endParaRPr lang="en-US" sz="3200" dirty="0">
                        <a:latin typeface="+mj-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0887780"/>
                  </a:ext>
                </a:extLst>
              </a:tr>
            </a:tbl>
          </a:graphicData>
        </a:graphic>
      </p:graphicFrame>
      <p:sp>
        <p:nvSpPr>
          <p:cNvPr id="52" name="CaixaDeTexto 51"/>
          <p:cNvSpPr txBox="1"/>
          <p:nvPr/>
        </p:nvSpPr>
        <p:spPr>
          <a:xfrm>
            <a:off x="16198850" y="23553848"/>
            <a:ext cx="13266717" cy="1569660"/>
          </a:xfrm>
          <a:prstGeom prst="rect">
            <a:avLst/>
          </a:prstGeom>
          <a:noFill/>
        </p:spPr>
        <p:txBody>
          <a:bodyPr wrap="square" rtlCol="0">
            <a:spAutoFit/>
          </a:bodyPr>
          <a:lstStyle/>
          <a:p>
            <a:pPr algn="just"/>
            <a:r>
              <a:rPr lang="pt-BR" sz="3200" b="1" dirty="0" smtClean="0"/>
              <a:t>Tabela 2. </a:t>
            </a:r>
            <a:r>
              <a:rPr lang="pt-BR" sz="3200" dirty="0" err="1" smtClean="0"/>
              <a:t>Odds-ratio</a:t>
            </a:r>
            <a:r>
              <a:rPr lang="pt-BR" sz="3200" dirty="0" smtClean="0"/>
              <a:t> </a:t>
            </a:r>
            <a:r>
              <a:rPr lang="pt-BR" sz="3200" dirty="0" smtClean="0"/>
              <a:t>para resíduo de antimicrobiano no colostro de vacas com alta ou baixa CCS na secagem, considerando a baixa CCS  como referência </a:t>
            </a:r>
            <a:endParaRPr lang="en-US" sz="3200" dirty="0"/>
          </a:p>
        </p:txBody>
      </p:sp>
      <p:sp>
        <p:nvSpPr>
          <p:cNvPr id="54" name="CaixaDeTexto 53"/>
          <p:cNvSpPr txBox="1"/>
          <p:nvPr/>
        </p:nvSpPr>
        <p:spPr>
          <a:xfrm>
            <a:off x="16222641" y="14826904"/>
            <a:ext cx="13266717" cy="1077218"/>
          </a:xfrm>
          <a:prstGeom prst="rect">
            <a:avLst/>
          </a:prstGeom>
          <a:noFill/>
        </p:spPr>
        <p:txBody>
          <a:bodyPr wrap="square" rtlCol="0">
            <a:spAutoFit/>
          </a:bodyPr>
          <a:lstStyle/>
          <a:p>
            <a:pPr algn="just"/>
            <a:r>
              <a:rPr lang="pt-BR" sz="3200" b="1" dirty="0" smtClean="0"/>
              <a:t>Tabela 1. </a:t>
            </a:r>
            <a:r>
              <a:rPr lang="pt-BR" sz="3200" dirty="0" smtClean="0"/>
              <a:t>Contagem de células somáticas (CCS), duração do período seco e parâmetros do colostro de vacas Holandês</a:t>
            </a:r>
            <a:endParaRPr lang="en-US" sz="3200" dirty="0"/>
          </a:p>
        </p:txBody>
      </p:sp>
      <p:sp>
        <p:nvSpPr>
          <p:cNvPr id="55" name="CaixaDeTexto 54"/>
          <p:cNvSpPr txBox="1"/>
          <p:nvPr/>
        </p:nvSpPr>
        <p:spPr>
          <a:xfrm>
            <a:off x="16222641" y="21234016"/>
            <a:ext cx="4393805" cy="584775"/>
          </a:xfrm>
          <a:prstGeom prst="rect">
            <a:avLst/>
          </a:prstGeom>
          <a:noFill/>
        </p:spPr>
        <p:txBody>
          <a:bodyPr wrap="square" rtlCol="0">
            <a:spAutoFit/>
          </a:bodyPr>
          <a:lstStyle/>
          <a:p>
            <a:pPr marL="457200" indent="-457200">
              <a:buFont typeface="Wingdings" panose="05000000000000000000" pitchFamily="2" charset="2"/>
              <a:buChar char="q"/>
            </a:pPr>
            <a:r>
              <a:rPr lang="pt-BR" sz="3200" b="1" dirty="0" smtClean="0"/>
              <a:t>Efeito de diluição?</a:t>
            </a:r>
            <a:endParaRPr lang="en-US" sz="3200" b="1" dirty="0"/>
          </a:p>
        </p:txBody>
      </p:sp>
      <p:sp>
        <p:nvSpPr>
          <p:cNvPr id="56" name="CaixaDeTexto 55"/>
          <p:cNvSpPr txBox="1"/>
          <p:nvPr/>
        </p:nvSpPr>
        <p:spPr>
          <a:xfrm>
            <a:off x="16248022" y="22150101"/>
            <a:ext cx="13217545" cy="584775"/>
          </a:xfrm>
          <a:prstGeom prst="rect">
            <a:avLst/>
          </a:prstGeom>
          <a:noFill/>
        </p:spPr>
        <p:txBody>
          <a:bodyPr wrap="square" rtlCol="0">
            <a:spAutoFit/>
          </a:bodyPr>
          <a:lstStyle/>
          <a:p>
            <a:pPr marL="457200" indent="-457200">
              <a:buFont typeface="Wingdings" panose="05000000000000000000" pitchFamily="2" charset="2"/>
              <a:buChar char="q"/>
            </a:pPr>
            <a:r>
              <a:rPr lang="pt-BR" sz="3200" b="1" dirty="0" smtClean="0"/>
              <a:t>Valor de </a:t>
            </a:r>
            <a:r>
              <a:rPr lang="pt-BR" sz="3200" b="1" dirty="0" err="1" smtClean="0"/>
              <a:t>Brix</a:t>
            </a:r>
            <a:r>
              <a:rPr lang="pt-BR" sz="3200" b="1" dirty="0" smtClean="0"/>
              <a:t> é influenciado apenas pela concentração de </a:t>
            </a:r>
            <a:r>
              <a:rPr lang="pt-BR" sz="3200" b="1" dirty="0" err="1" smtClean="0"/>
              <a:t>IgG</a:t>
            </a:r>
            <a:r>
              <a:rPr lang="pt-BR" sz="3200" b="1" dirty="0" smtClean="0"/>
              <a:t>?</a:t>
            </a:r>
            <a:endParaRPr lang="en-US" sz="3200" b="1" dirty="0"/>
          </a:p>
        </p:txBody>
      </p:sp>
      <p:pic>
        <p:nvPicPr>
          <p:cNvPr id="7" name="Imagem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198055" y="37453891"/>
            <a:ext cx="4184547" cy="1315143"/>
          </a:xfrm>
          <a:prstGeom prst="rect">
            <a:avLst/>
          </a:prstGeom>
        </p:spPr>
      </p:pic>
      <p:pic>
        <p:nvPicPr>
          <p:cNvPr id="8" name="Imagem 7"/>
          <p:cNvPicPr>
            <a:picLocks noChangeAspect="1"/>
          </p:cNvPicPr>
          <p:nvPr/>
        </p:nvPicPr>
        <p:blipFill rotWithShape="1">
          <a:blip r:embed="rId17">
            <a:extLst>
              <a:ext uri="{28A0092B-C50C-407E-A947-70E740481C1C}">
                <a14:useLocalDpi xmlns:a14="http://schemas.microsoft.com/office/drawing/2010/main" val="0"/>
              </a:ext>
            </a:extLst>
          </a:blip>
          <a:srcRect l="11063" r="8751"/>
          <a:stretch/>
        </p:blipFill>
        <p:spPr>
          <a:xfrm>
            <a:off x="20997205" y="36873963"/>
            <a:ext cx="2667001" cy="2474999"/>
          </a:xfrm>
          <a:prstGeom prst="rect">
            <a:avLst/>
          </a:prstGeom>
        </p:spPr>
      </p:pic>
      <p:pic>
        <p:nvPicPr>
          <p:cNvPr id="18" name="Imagem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190920" y="36975922"/>
            <a:ext cx="2322230" cy="2271080"/>
          </a:xfrm>
          <a:prstGeom prst="rect">
            <a:avLst/>
          </a:prstGeom>
        </p:spPr>
      </p:pic>
      <p:pic>
        <p:nvPicPr>
          <p:cNvPr id="19" name="Imagem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4278809" y="36977599"/>
            <a:ext cx="2297509" cy="2267727"/>
          </a:xfrm>
          <a:prstGeom prst="rect">
            <a:avLst/>
          </a:prstGeom>
        </p:spPr>
      </p:pic>
      <p:pic>
        <p:nvPicPr>
          <p:cNvPr id="51" name="Picture 8" descr="seta -"/>
          <p:cNvPicPr>
            <a:picLocks noChangeAspect="1" noChangeArrowheads="1"/>
          </p:cNvPicPr>
          <p:nvPr/>
        </p:nvPicPr>
        <p:blipFill>
          <a:blip r:embed="rId20" cstate="print">
            <a:biLevel thresh="75000"/>
            <a:extLst>
              <a:ext uri="{28A0092B-C50C-407E-A947-70E740481C1C}">
                <a14:useLocalDpi xmlns:a14="http://schemas.microsoft.com/office/drawing/2010/main" val="0"/>
              </a:ext>
            </a:extLst>
          </a:blip>
          <a:srcRect/>
          <a:stretch>
            <a:fillRect/>
          </a:stretch>
        </p:blipFill>
        <p:spPr bwMode="auto">
          <a:xfrm>
            <a:off x="4383009" y="15244267"/>
            <a:ext cx="817218" cy="824451"/>
          </a:xfrm>
          <a:prstGeom prst="rect">
            <a:avLst/>
          </a:prstGeom>
          <a:noFill/>
          <a:extLst>
            <a:ext uri="{909E8E84-426E-40DD-AFC4-6F175D3DCCD1}">
              <a14:hiddenFill xmlns:a14="http://schemas.microsoft.com/office/drawing/2010/main">
                <a:solidFill>
                  <a:srgbClr val="FFFFFF"/>
                </a:solidFill>
              </a14:hiddenFill>
            </a:ext>
          </a:extLst>
        </p:spPr>
      </p:pic>
      <p:sp>
        <p:nvSpPr>
          <p:cNvPr id="53" name="CaixaDeTexto 52"/>
          <p:cNvSpPr txBox="1"/>
          <p:nvPr/>
        </p:nvSpPr>
        <p:spPr>
          <a:xfrm>
            <a:off x="1922462" y="16689097"/>
            <a:ext cx="8372796" cy="584775"/>
          </a:xfrm>
          <a:prstGeom prst="rect">
            <a:avLst/>
          </a:prstGeom>
          <a:noFill/>
        </p:spPr>
        <p:txBody>
          <a:bodyPr wrap="square" rtlCol="0">
            <a:spAutoFit/>
          </a:bodyPr>
          <a:lstStyle/>
          <a:p>
            <a:r>
              <a:rPr lang="pt-BR" sz="3200" b="1" dirty="0" smtClean="0"/>
              <a:t>Período seco 			Colostrogênese</a:t>
            </a:r>
            <a:endParaRPr lang="en-US" sz="3200" b="1" dirty="0"/>
          </a:p>
        </p:txBody>
      </p:sp>
      <p:pic>
        <p:nvPicPr>
          <p:cNvPr id="57" name="Picture 2" descr="Desenho de Seta PNG - PNG transparente de Seta para baixar grátis"/>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rot="8949021">
            <a:off x="4987516" y="16635429"/>
            <a:ext cx="1323038" cy="756211"/>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m 28"/>
          <p:cNvPicPr>
            <a:picLocks noChangeAspect="1"/>
          </p:cNvPicPr>
          <p:nvPr/>
        </p:nvPicPr>
        <p:blipFill rotWithShape="1">
          <a:blip r:embed="rId21">
            <a:extLst>
              <a:ext uri="{28A0092B-C50C-407E-A947-70E740481C1C}">
                <a14:useLocalDpi xmlns:a14="http://schemas.microsoft.com/office/drawing/2010/main" val="0"/>
              </a:ext>
            </a:extLst>
          </a:blip>
          <a:srcRect b="13390"/>
          <a:stretch/>
        </p:blipFill>
        <p:spPr>
          <a:xfrm>
            <a:off x="3876834" y="17640133"/>
            <a:ext cx="8645180" cy="4653872"/>
          </a:xfrm>
          <a:prstGeom prst="rect">
            <a:avLst/>
          </a:prstGeom>
        </p:spPr>
      </p:pic>
      <p:graphicFrame>
        <p:nvGraphicFramePr>
          <p:cNvPr id="60" name="Tabela 59"/>
          <p:cNvGraphicFramePr>
            <a:graphicFrameLocks noGrp="1"/>
          </p:cNvGraphicFramePr>
          <p:nvPr>
            <p:extLst/>
          </p:nvPr>
        </p:nvGraphicFramePr>
        <p:xfrm>
          <a:off x="16248022" y="15950531"/>
          <a:ext cx="13217545" cy="3474720"/>
        </p:xfrm>
        <a:graphic>
          <a:graphicData uri="http://schemas.openxmlformats.org/drawingml/2006/table">
            <a:tbl>
              <a:tblPr firstRow="1" bandRow="1">
                <a:tableStyleId>{2D5ABB26-0587-4C30-8999-92F81FD0307C}</a:tableStyleId>
              </a:tblPr>
              <a:tblGrid>
                <a:gridCol w="5255921">
                  <a:extLst>
                    <a:ext uri="{9D8B030D-6E8A-4147-A177-3AD203B41FA5}">
                      <a16:colId xmlns:a16="http://schemas.microsoft.com/office/drawing/2014/main" val="2259346516"/>
                    </a:ext>
                  </a:extLst>
                </a:gridCol>
                <a:gridCol w="2271252">
                  <a:extLst>
                    <a:ext uri="{9D8B030D-6E8A-4147-A177-3AD203B41FA5}">
                      <a16:colId xmlns:a16="http://schemas.microsoft.com/office/drawing/2014/main" val="962091148"/>
                    </a:ext>
                  </a:extLst>
                </a:gridCol>
                <a:gridCol w="1946787">
                  <a:extLst>
                    <a:ext uri="{9D8B030D-6E8A-4147-A177-3AD203B41FA5}">
                      <a16:colId xmlns:a16="http://schemas.microsoft.com/office/drawing/2014/main" val="3240879642"/>
                    </a:ext>
                  </a:extLst>
                </a:gridCol>
                <a:gridCol w="1563329">
                  <a:extLst>
                    <a:ext uri="{9D8B030D-6E8A-4147-A177-3AD203B41FA5}">
                      <a16:colId xmlns:a16="http://schemas.microsoft.com/office/drawing/2014/main" val="4009275622"/>
                    </a:ext>
                  </a:extLst>
                </a:gridCol>
                <a:gridCol w="2180256">
                  <a:extLst>
                    <a:ext uri="{9D8B030D-6E8A-4147-A177-3AD203B41FA5}">
                      <a16:colId xmlns:a16="http://schemas.microsoft.com/office/drawing/2014/main" val="343562242"/>
                    </a:ext>
                  </a:extLst>
                </a:gridCol>
              </a:tblGrid>
              <a:tr h="486819">
                <a:tc rowSpan="2">
                  <a:txBody>
                    <a:bodyPr/>
                    <a:lstStyle/>
                    <a:p>
                      <a:pPr algn="ctr"/>
                      <a:r>
                        <a:rPr lang="pt-BR" sz="3200" b="1" dirty="0" smtClean="0">
                          <a:latin typeface="+mj-lt"/>
                        </a:rPr>
                        <a:t>Variável</a:t>
                      </a:r>
                      <a:endParaRPr lang="en-US" sz="3200" b="1"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pt-BR" sz="3200" b="1" dirty="0" smtClean="0">
                          <a:latin typeface="+mj-lt"/>
                        </a:rPr>
                        <a:t>Grupos</a:t>
                      </a:r>
                      <a:r>
                        <a:rPr lang="en-US" sz="3200" b="1" i="0" u="none" strike="noStrike" cap="none" baseline="30000" dirty="0" smtClean="0">
                          <a:solidFill>
                            <a:schemeClr val="tx1"/>
                          </a:solidFill>
                          <a:effectLst/>
                          <a:latin typeface="+mn-lt"/>
                          <a:ea typeface="+mn-ea"/>
                          <a:cs typeface="+mn-cs"/>
                          <a:sym typeface="Arial"/>
                        </a:rPr>
                        <a:t>1</a:t>
                      </a:r>
                      <a:endParaRPr lang="en-US" sz="3200" b="1"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3200" dirty="0"/>
                    </a:p>
                  </a:txBody>
                  <a:tcPr/>
                </a:tc>
                <a:tc rowSpan="2">
                  <a:txBody>
                    <a:bodyPr/>
                    <a:lstStyle/>
                    <a:p>
                      <a:pPr algn="ctr"/>
                      <a:r>
                        <a:rPr lang="pt-BR" sz="3200" b="1" dirty="0" smtClean="0">
                          <a:latin typeface="+mj-lt"/>
                        </a:rPr>
                        <a:t>EPM</a:t>
                      </a:r>
                      <a:r>
                        <a:rPr lang="en-US" sz="3200" b="1" i="0" u="none" strike="noStrike" cap="none" baseline="30000" dirty="0" smtClean="0">
                          <a:solidFill>
                            <a:schemeClr val="tx1"/>
                          </a:solidFill>
                          <a:effectLst/>
                          <a:latin typeface="+mn-lt"/>
                          <a:ea typeface="+mn-ea"/>
                          <a:cs typeface="+mn-cs"/>
                          <a:sym typeface="Arial"/>
                        </a:rPr>
                        <a:t>2</a:t>
                      </a:r>
                      <a:endParaRPr lang="en-US" sz="3200" b="1"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pt-BR" sz="3200" b="1" dirty="0" smtClean="0">
                          <a:latin typeface="+mj-lt"/>
                        </a:rPr>
                        <a:t>Valor de </a:t>
                      </a:r>
                      <a:r>
                        <a:rPr lang="pt-BR" sz="3200" b="1" i="1" dirty="0" smtClean="0">
                          <a:latin typeface="+mj-lt"/>
                        </a:rPr>
                        <a:t>P</a:t>
                      </a:r>
                      <a:endParaRPr lang="en-US" sz="3200" b="1" i="1"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295475"/>
                  </a:ext>
                </a:extLst>
              </a:tr>
              <a:tr h="486819">
                <a:tc vMerge="1">
                  <a:txBody>
                    <a:bodyPr/>
                    <a:lstStyle/>
                    <a:p>
                      <a:endParaRPr lang="en-US" sz="3200" dirty="0"/>
                    </a:p>
                  </a:txBody>
                  <a:tcPr/>
                </a:tc>
                <a:tc>
                  <a:txBody>
                    <a:bodyPr/>
                    <a:lstStyle/>
                    <a:p>
                      <a:pPr algn="ctr"/>
                      <a:r>
                        <a:rPr lang="pt-BR" sz="3200" b="1" dirty="0" smtClean="0">
                          <a:latin typeface="+mj-lt"/>
                        </a:rPr>
                        <a:t>Baixa</a:t>
                      </a:r>
                      <a:r>
                        <a:rPr lang="pt-BR" sz="3200" b="1" baseline="0" dirty="0" smtClean="0">
                          <a:latin typeface="+mj-lt"/>
                        </a:rPr>
                        <a:t> CCS</a:t>
                      </a:r>
                      <a:endParaRPr lang="en-US" sz="3200" b="1" dirty="0">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3200" b="1" dirty="0" smtClean="0">
                          <a:latin typeface="+mj-lt"/>
                        </a:rPr>
                        <a:t>Alta CCS</a:t>
                      </a:r>
                      <a:endParaRPr lang="en-US" sz="3200" b="1" dirty="0">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3200" dirty="0"/>
                    </a:p>
                  </a:txBody>
                  <a:tcPr/>
                </a:tc>
                <a:tc vMerge="1">
                  <a:txBody>
                    <a:bodyPr/>
                    <a:lstStyle/>
                    <a:p>
                      <a:endParaRPr lang="en-US" sz="3200" dirty="0"/>
                    </a:p>
                  </a:txBody>
                  <a:tcPr/>
                </a:tc>
                <a:extLst>
                  <a:ext uri="{0D108BD9-81ED-4DB2-BD59-A6C34878D82A}">
                    <a16:rowId xmlns:a16="http://schemas.microsoft.com/office/drawing/2014/main" val="2076658385"/>
                  </a:ext>
                </a:extLst>
              </a:tr>
              <a:tr h="486819">
                <a:tc>
                  <a:txBody>
                    <a:bodyPr/>
                    <a:lstStyle/>
                    <a:p>
                      <a:r>
                        <a:rPr lang="pt-BR" sz="3200" dirty="0" smtClean="0">
                          <a:latin typeface="+mj-lt"/>
                        </a:rPr>
                        <a:t>CCS</a:t>
                      </a:r>
                      <a:r>
                        <a:rPr lang="pt-BR" sz="3200" baseline="0" dirty="0" smtClean="0">
                          <a:latin typeface="+mj-lt"/>
                        </a:rPr>
                        <a:t> secagem, mil UFC/</a:t>
                      </a:r>
                      <a:r>
                        <a:rPr lang="pt-BR" sz="3200" baseline="0" dirty="0" err="1" smtClean="0">
                          <a:latin typeface="+mj-lt"/>
                        </a:rPr>
                        <a:t>mL</a:t>
                      </a:r>
                      <a:endParaRPr lang="en-US" sz="3200" dirty="0">
                        <a:latin typeface="+mj-lt"/>
                      </a:endParaRPr>
                    </a:p>
                  </a:txBody>
                  <a:tcPr>
                    <a:lnT w="12700" cap="flat" cmpd="sng" algn="ctr">
                      <a:solidFill>
                        <a:schemeClr val="tx1"/>
                      </a:solidFill>
                      <a:prstDash val="solid"/>
                      <a:round/>
                      <a:headEnd type="none" w="med" len="med"/>
                      <a:tailEnd type="none" w="med" len="med"/>
                    </a:lnT>
                  </a:tcPr>
                </a:tc>
                <a:tc>
                  <a:txBody>
                    <a:bodyPr/>
                    <a:lstStyle/>
                    <a:p>
                      <a:pPr algn="ctr"/>
                      <a:r>
                        <a:rPr lang="pt-BR" sz="3200" dirty="0" smtClean="0">
                          <a:latin typeface="+mj-lt"/>
                        </a:rPr>
                        <a:t>101</a:t>
                      </a:r>
                      <a:endParaRPr lang="en-US" sz="3200" dirty="0">
                        <a:latin typeface="+mj-lt"/>
                      </a:endParaRPr>
                    </a:p>
                  </a:txBody>
                  <a:tcPr>
                    <a:lnT w="12700" cap="flat" cmpd="sng" algn="ctr">
                      <a:solidFill>
                        <a:schemeClr val="tx1"/>
                      </a:solidFill>
                      <a:prstDash val="solid"/>
                      <a:round/>
                      <a:headEnd type="none" w="med" len="med"/>
                      <a:tailEnd type="none" w="med" len="med"/>
                    </a:lnT>
                  </a:tcPr>
                </a:tc>
                <a:tc>
                  <a:txBody>
                    <a:bodyPr/>
                    <a:lstStyle/>
                    <a:p>
                      <a:pPr algn="ctr"/>
                      <a:r>
                        <a:rPr lang="pt-BR" sz="3200" dirty="0" smtClean="0">
                          <a:latin typeface="+mj-lt"/>
                        </a:rPr>
                        <a:t>627</a:t>
                      </a:r>
                      <a:endParaRPr lang="en-US" sz="3200" dirty="0">
                        <a:latin typeface="+mj-lt"/>
                      </a:endParaRPr>
                    </a:p>
                  </a:txBody>
                  <a:tcPr>
                    <a:lnT w="12700" cap="flat" cmpd="sng" algn="ctr">
                      <a:solidFill>
                        <a:schemeClr val="tx1"/>
                      </a:solidFill>
                      <a:prstDash val="solid"/>
                      <a:round/>
                      <a:headEnd type="none" w="med" len="med"/>
                      <a:tailEnd type="none" w="med" len="med"/>
                    </a:lnT>
                  </a:tcPr>
                </a:tc>
                <a:tc>
                  <a:txBody>
                    <a:bodyPr/>
                    <a:lstStyle/>
                    <a:p>
                      <a:pPr algn="ctr"/>
                      <a:r>
                        <a:rPr lang="pt-BR" sz="3200" dirty="0" smtClean="0">
                          <a:latin typeface="+mj-lt"/>
                        </a:rPr>
                        <a:t>44,78</a:t>
                      </a:r>
                      <a:endParaRPr lang="en-US" sz="3200" dirty="0">
                        <a:latin typeface="+mj-lt"/>
                      </a:endParaRPr>
                    </a:p>
                  </a:txBody>
                  <a:tcPr>
                    <a:lnT w="12700" cap="flat" cmpd="sng" algn="ctr">
                      <a:solidFill>
                        <a:schemeClr val="tx1"/>
                      </a:solidFill>
                      <a:prstDash val="solid"/>
                      <a:round/>
                      <a:headEnd type="none" w="med" len="med"/>
                      <a:tailEnd type="none" w="med" len="med"/>
                    </a:lnT>
                  </a:tcPr>
                </a:tc>
                <a:tc>
                  <a:txBody>
                    <a:bodyPr/>
                    <a:lstStyle/>
                    <a:p>
                      <a:pPr algn="ctr"/>
                      <a:r>
                        <a:rPr lang="pt-BR" sz="3200" dirty="0" smtClean="0">
                          <a:latin typeface="+mj-lt"/>
                        </a:rPr>
                        <a:t>&lt;0,0001</a:t>
                      </a:r>
                      <a:endParaRPr lang="en-US" sz="3200" dirty="0">
                        <a:latin typeface="+mj-lt"/>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54765732"/>
                  </a:ext>
                </a:extLst>
              </a:tr>
              <a:tr h="486819">
                <a:tc>
                  <a:txBody>
                    <a:bodyPr/>
                    <a:lstStyle/>
                    <a:p>
                      <a:r>
                        <a:rPr lang="pt-BR" sz="3200" dirty="0" smtClean="0">
                          <a:latin typeface="+mj-lt"/>
                        </a:rPr>
                        <a:t>Duração período</a:t>
                      </a:r>
                      <a:r>
                        <a:rPr lang="pt-BR" sz="3200" baseline="0" dirty="0" smtClean="0">
                          <a:latin typeface="+mj-lt"/>
                        </a:rPr>
                        <a:t> seco, d</a:t>
                      </a:r>
                      <a:endParaRPr lang="en-US" sz="3200" dirty="0">
                        <a:latin typeface="+mj-lt"/>
                      </a:endParaRPr>
                    </a:p>
                  </a:txBody>
                  <a:tcPr/>
                </a:tc>
                <a:tc>
                  <a:txBody>
                    <a:bodyPr/>
                    <a:lstStyle/>
                    <a:p>
                      <a:pPr algn="ctr"/>
                      <a:r>
                        <a:rPr lang="pt-BR" sz="3200" dirty="0" smtClean="0">
                          <a:latin typeface="+mj-lt"/>
                        </a:rPr>
                        <a:t>65</a:t>
                      </a:r>
                      <a:endParaRPr lang="en-US" sz="3200" dirty="0">
                        <a:latin typeface="+mj-lt"/>
                      </a:endParaRPr>
                    </a:p>
                  </a:txBody>
                  <a:tcPr/>
                </a:tc>
                <a:tc>
                  <a:txBody>
                    <a:bodyPr/>
                    <a:lstStyle/>
                    <a:p>
                      <a:pPr algn="ctr"/>
                      <a:r>
                        <a:rPr lang="pt-BR" sz="3200" dirty="0" smtClean="0">
                          <a:latin typeface="+mj-lt"/>
                        </a:rPr>
                        <a:t>59</a:t>
                      </a:r>
                      <a:endParaRPr lang="en-US" sz="3200" dirty="0">
                        <a:latin typeface="+mj-lt"/>
                      </a:endParaRPr>
                    </a:p>
                  </a:txBody>
                  <a:tcPr/>
                </a:tc>
                <a:tc>
                  <a:txBody>
                    <a:bodyPr/>
                    <a:lstStyle/>
                    <a:p>
                      <a:pPr algn="ctr"/>
                      <a:r>
                        <a:rPr lang="pt-BR" sz="3200" dirty="0" smtClean="0">
                          <a:latin typeface="+mj-lt"/>
                        </a:rPr>
                        <a:t>1,83</a:t>
                      </a:r>
                      <a:endParaRPr lang="en-US" sz="3200" dirty="0">
                        <a:latin typeface="+mj-lt"/>
                      </a:endParaRPr>
                    </a:p>
                  </a:txBody>
                  <a:tcPr/>
                </a:tc>
                <a:tc>
                  <a:txBody>
                    <a:bodyPr/>
                    <a:lstStyle/>
                    <a:p>
                      <a:pPr algn="ctr"/>
                      <a:r>
                        <a:rPr lang="pt-BR" sz="3200" dirty="0" smtClean="0">
                          <a:latin typeface="+mj-lt"/>
                        </a:rPr>
                        <a:t>0,02</a:t>
                      </a:r>
                      <a:endParaRPr lang="en-US" sz="3200" dirty="0">
                        <a:latin typeface="+mj-lt"/>
                      </a:endParaRPr>
                    </a:p>
                  </a:txBody>
                  <a:tcPr/>
                </a:tc>
                <a:extLst>
                  <a:ext uri="{0D108BD9-81ED-4DB2-BD59-A6C34878D82A}">
                    <a16:rowId xmlns:a16="http://schemas.microsoft.com/office/drawing/2014/main" val="1607010902"/>
                  </a:ext>
                </a:extLst>
              </a:tr>
              <a:tr h="486819">
                <a:tc>
                  <a:txBody>
                    <a:bodyPr/>
                    <a:lstStyle/>
                    <a:p>
                      <a:r>
                        <a:rPr lang="pt-BR" sz="3200" dirty="0" smtClean="0">
                          <a:latin typeface="+mj-lt"/>
                        </a:rPr>
                        <a:t>Volume</a:t>
                      </a:r>
                      <a:r>
                        <a:rPr lang="pt-BR" sz="3200" baseline="0" dirty="0" smtClean="0">
                          <a:latin typeface="+mj-lt"/>
                        </a:rPr>
                        <a:t> colostro, L</a:t>
                      </a:r>
                      <a:endParaRPr lang="en-US" sz="3200" dirty="0">
                        <a:latin typeface="+mj-lt"/>
                      </a:endParaRPr>
                    </a:p>
                  </a:txBody>
                  <a:tcPr/>
                </a:tc>
                <a:tc>
                  <a:txBody>
                    <a:bodyPr/>
                    <a:lstStyle/>
                    <a:p>
                      <a:pPr algn="ctr"/>
                      <a:r>
                        <a:rPr lang="pt-BR" sz="3200" dirty="0" smtClean="0">
                          <a:latin typeface="+mj-lt"/>
                        </a:rPr>
                        <a:t>7,12</a:t>
                      </a:r>
                      <a:endParaRPr lang="en-US" sz="3200" dirty="0">
                        <a:latin typeface="+mj-lt"/>
                      </a:endParaRPr>
                    </a:p>
                  </a:txBody>
                  <a:tcPr/>
                </a:tc>
                <a:tc>
                  <a:txBody>
                    <a:bodyPr/>
                    <a:lstStyle/>
                    <a:p>
                      <a:pPr algn="ctr"/>
                      <a:r>
                        <a:rPr lang="pt-BR" sz="3200" dirty="0" smtClean="0">
                          <a:latin typeface="+mj-lt"/>
                        </a:rPr>
                        <a:t>5,63</a:t>
                      </a:r>
                      <a:endParaRPr lang="en-US" sz="3200" dirty="0">
                        <a:latin typeface="+mj-lt"/>
                      </a:endParaRPr>
                    </a:p>
                  </a:txBody>
                  <a:tcPr/>
                </a:tc>
                <a:tc>
                  <a:txBody>
                    <a:bodyPr/>
                    <a:lstStyle/>
                    <a:p>
                      <a:pPr algn="ctr"/>
                      <a:r>
                        <a:rPr lang="pt-BR" sz="3200" dirty="0" smtClean="0">
                          <a:latin typeface="+mj-lt"/>
                        </a:rPr>
                        <a:t>0,60</a:t>
                      </a:r>
                      <a:endParaRPr lang="en-US" sz="3200" dirty="0">
                        <a:latin typeface="+mj-lt"/>
                      </a:endParaRPr>
                    </a:p>
                  </a:txBody>
                  <a:tcPr/>
                </a:tc>
                <a:tc>
                  <a:txBody>
                    <a:bodyPr/>
                    <a:lstStyle/>
                    <a:p>
                      <a:pPr algn="ctr"/>
                      <a:r>
                        <a:rPr lang="pt-BR" sz="3200" dirty="0" smtClean="0">
                          <a:latin typeface="+mj-lt"/>
                        </a:rPr>
                        <a:t>0,12</a:t>
                      </a:r>
                      <a:endParaRPr lang="en-US" sz="3200" dirty="0">
                        <a:latin typeface="+mj-lt"/>
                      </a:endParaRPr>
                    </a:p>
                  </a:txBody>
                  <a:tcPr/>
                </a:tc>
                <a:extLst>
                  <a:ext uri="{0D108BD9-81ED-4DB2-BD59-A6C34878D82A}">
                    <a16:rowId xmlns:a16="http://schemas.microsoft.com/office/drawing/2014/main" val="1147954004"/>
                  </a:ext>
                </a:extLst>
              </a:tr>
              <a:tr h="486819">
                <a:tc>
                  <a:txBody>
                    <a:bodyPr/>
                    <a:lstStyle/>
                    <a:p>
                      <a:r>
                        <a:rPr lang="pt-BR" sz="3200" dirty="0" err="1" smtClean="0">
                          <a:latin typeface="+mj-lt"/>
                        </a:rPr>
                        <a:t>Brix</a:t>
                      </a:r>
                      <a:r>
                        <a:rPr lang="pt-BR" sz="3200" dirty="0" smtClean="0">
                          <a:latin typeface="+mj-lt"/>
                        </a:rPr>
                        <a:t> colostro,</a:t>
                      </a:r>
                      <a:r>
                        <a:rPr lang="pt-BR" sz="3200" baseline="0" dirty="0" smtClean="0">
                          <a:latin typeface="+mj-lt"/>
                        </a:rPr>
                        <a:t> %</a:t>
                      </a:r>
                      <a:endParaRPr lang="en-US" sz="3200" dirty="0">
                        <a:latin typeface="+mj-lt"/>
                      </a:endParaRPr>
                    </a:p>
                  </a:txBody>
                  <a:tcPr>
                    <a:lnB w="12700" cap="flat" cmpd="sng" algn="ctr">
                      <a:solidFill>
                        <a:schemeClr val="tx1"/>
                      </a:solidFill>
                      <a:prstDash val="solid"/>
                      <a:round/>
                      <a:headEnd type="none" w="med" len="med"/>
                      <a:tailEnd type="none" w="med" len="med"/>
                    </a:lnB>
                  </a:tcPr>
                </a:tc>
                <a:tc>
                  <a:txBody>
                    <a:bodyPr/>
                    <a:lstStyle/>
                    <a:p>
                      <a:pPr algn="ctr"/>
                      <a:r>
                        <a:rPr lang="pt-BR" sz="3200" dirty="0" smtClean="0">
                          <a:latin typeface="+mj-lt"/>
                        </a:rPr>
                        <a:t>27,39</a:t>
                      </a:r>
                      <a:endParaRPr lang="en-US" sz="3200" dirty="0">
                        <a:latin typeface="+mj-lt"/>
                      </a:endParaRPr>
                    </a:p>
                  </a:txBody>
                  <a:tcPr>
                    <a:lnB w="12700" cap="flat" cmpd="sng" algn="ctr">
                      <a:solidFill>
                        <a:schemeClr val="tx1"/>
                      </a:solidFill>
                      <a:prstDash val="solid"/>
                      <a:round/>
                      <a:headEnd type="none" w="med" len="med"/>
                      <a:tailEnd type="none" w="med" len="med"/>
                    </a:lnB>
                  </a:tcPr>
                </a:tc>
                <a:tc>
                  <a:txBody>
                    <a:bodyPr/>
                    <a:lstStyle/>
                    <a:p>
                      <a:pPr algn="ctr"/>
                      <a:r>
                        <a:rPr lang="pt-BR" sz="3200" dirty="0" smtClean="0">
                          <a:latin typeface="+mj-lt"/>
                        </a:rPr>
                        <a:t>31,05</a:t>
                      </a:r>
                      <a:endParaRPr lang="en-US" sz="3200" dirty="0">
                        <a:latin typeface="+mj-lt"/>
                      </a:endParaRPr>
                    </a:p>
                  </a:txBody>
                  <a:tcPr>
                    <a:lnB w="12700" cap="flat" cmpd="sng" algn="ctr">
                      <a:solidFill>
                        <a:schemeClr val="tx1"/>
                      </a:solidFill>
                      <a:prstDash val="solid"/>
                      <a:round/>
                      <a:headEnd type="none" w="med" len="med"/>
                      <a:tailEnd type="none" w="med" len="med"/>
                    </a:lnB>
                  </a:tcPr>
                </a:tc>
                <a:tc>
                  <a:txBody>
                    <a:bodyPr/>
                    <a:lstStyle/>
                    <a:p>
                      <a:pPr algn="ctr"/>
                      <a:r>
                        <a:rPr lang="pt-BR" sz="3200" dirty="0" smtClean="0">
                          <a:latin typeface="+mj-lt"/>
                        </a:rPr>
                        <a:t>0,82</a:t>
                      </a:r>
                      <a:endParaRPr lang="en-US" sz="3200" dirty="0">
                        <a:latin typeface="+mj-lt"/>
                      </a:endParaRPr>
                    </a:p>
                  </a:txBody>
                  <a:tcPr>
                    <a:lnB w="12700" cap="flat" cmpd="sng" algn="ctr">
                      <a:solidFill>
                        <a:schemeClr val="tx1"/>
                      </a:solidFill>
                      <a:prstDash val="solid"/>
                      <a:round/>
                      <a:headEnd type="none" w="med" len="med"/>
                      <a:tailEnd type="none" w="med" len="med"/>
                    </a:lnB>
                  </a:tcPr>
                </a:tc>
                <a:tc>
                  <a:txBody>
                    <a:bodyPr/>
                    <a:lstStyle/>
                    <a:p>
                      <a:pPr algn="ctr"/>
                      <a:r>
                        <a:rPr lang="pt-BR" sz="3200" dirty="0" smtClean="0">
                          <a:latin typeface="+mj-lt"/>
                        </a:rPr>
                        <a:t>0,003</a:t>
                      </a:r>
                      <a:endParaRPr lang="en-US" sz="3200" dirty="0">
                        <a:latin typeface="+mj-lt"/>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9714785"/>
                  </a:ext>
                </a:extLst>
              </a:tr>
            </a:tbl>
          </a:graphicData>
        </a:graphic>
      </p:graphicFrame>
      <p:sp>
        <p:nvSpPr>
          <p:cNvPr id="61" name="CaixaDeTexto 60"/>
          <p:cNvSpPr txBox="1"/>
          <p:nvPr/>
        </p:nvSpPr>
        <p:spPr>
          <a:xfrm>
            <a:off x="16248022" y="19416489"/>
            <a:ext cx="13217545" cy="1015663"/>
          </a:xfrm>
          <a:prstGeom prst="rect">
            <a:avLst/>
          </a:prstGeom>
          <a:noFill/>
        </p:spPr>
        <p:txBody>
          <a:bodyPr wrap="square" rtlCol="0">
            <a:spAutoFit/>
          </a:bodyPr>
          <a:lstStyle/>
          <a:p>
            <a:r>
              <a:rPr lang="en-US" sz="3000" baseline="30000" dirty="0" smtClean="0">
                <a:solidFill>
                  <a:schemeClr val="tx1"/>
                </a:solidFill>
              </a:rPr>
              <a:t>1</a:t>
            </a:r>
            <a:r>
              <a:rPr lang="pt-BR" sz="3000" dirty="0" smtClean="0"/>
              <a:t>Baixa CCS: vacas com &lt; 200 mil UFC/</a:t>
            </a:r>
            <a:r>
              <a:rPr lang="pt-BR" sz="3000" dirty="0" err="1" smtClean="0"/>
              <a:t>mL</a:t>
            </a:r>
            <a:r>
              <a:rPr lang="pt-BR" sz="3000" dirty="0" smtClean="0"/>
              <a:t>; Alta CCS: </a:t>
            </a:r>
            <a:r>
              <a:rPr lang="pt-BR" sz="3000" dirty="0"/>
              <a:t>vacas com </a:t>
            </a:r>
            <a:r>
              <a:rPr lang="pt-BR" sz="3000" dirty="0" smtClean="0"/>
              <a:t>&gt; 300 </a:t>
            </a:r>
            <a:r>
              <a:rPr lang="pt-BR" sz="3000" dirty="0"/>
              <a:t>mil </a:t>
            </a:r>
            <a:r>
              <a:rPr lang="pt-BR" sz="3000" dirty="0" smtClean="0"/>
              <a:t>UFC/</a:t>
            </a:r>
            <a:r>
              <a:rPr lang="pt-BR" sz="3000" dirty="0" err="1" smtClean="0"/>
              <a:t>mL</a:t>
            </a:r>
            <a:r>
              <a:rPr lang="pt-BR" sz="3000" dirty="0" smtClean="0"/>
              <a:t>; </a:t>
            </a:r>
            <a:r>
              <a:rPr lang="en-US" sz="3000" baseline="30000" dirty="0" smtClean="0">
                <a:solidFill>
                  <a:schemeClr val="tx1"/>
                </a:solidFill>
              </a:rPr>
              <a:t>2</a:t>
            </a:r>
            <a:r>
              <a:rPr lang="pt-BR" sz="3000" dirty="0" smtClean="0"/>
              <a:t>EPM: erro padrão da média.</a:t>
            </a:r>
            <a:endParaRPr lang="en-US" sz="3000" dirty="0"/>
          </a:p>
        </p:txBody>
      </p:sp>
      <p:sp>
        <p:nvSpPr>
          <p:cNvPr id="62" name="CaixaDeTexto 61"/>
          <p:cNvSpPr txBox="1"/>
          <p:nvPr/>
        </p:nvSpPr>
        <p:spPr>
          <a:xfrm>
            <a:off x="16222641" y="27636923"/>
            <a:ext cx="4393805" cy="584775"/>
          </a:xfrm>
          <a:prstGeom prst="rect">
            <a:avLst/>
          </a:prstGeom>
          <a:noFill/>
        </p:spPr>
        <p:txBody>
          <a:bodyPr wrap="square" rtlCol="0">
            <a:spAutoFit/>
          </a:bodyPr>
          <a:lstStyle/>
          <a:p>
            <a:pPr marL="457200" indent="-457200">
              <a:buFont typeface="Wingdings" panose="05000000000000000000" pitchFamily="2" charset="2"/>
              <a:buChar char="q"/>
            </a:pPr>
            <a:r>
              <a:rPr lang="pt-BR" sz="3200" b="1" dirty="0" smtClean="0"/>
              <a:t>Validação do teste</a:t>
            </a:r>
            <a:endParaRPr lang="en-US" sz="3200" b="1" dirty="0"/>
          </a:p>
        </p:txBody>
      </p:sp>
      <p:sp>
        <p:nvSpPr>
          <p:cNvPr id="63" name="CaixaDeTexto 62"/>
          <p:cNvSpPr txBox="1"/>
          <p:nvPr/>
        </p:nvSpPr>
        <p:spPr>
          <a:xfrm>
            <a:off x="16248022" y="28628779"/>
            <a:ext cx="7526378" cy="584775"/>
          </a:xfrm>
          <a:prstGeom prst="rect">
            <a:avLst/>
          </a:prstGeom>
          <a:noFill/>
        </p:spPr>
        <p:txBody>
          <a:bodyPr wrap="square" rtlCol="0">
            <a:spAutoFit/>
          </a:bodyPr>
          <a:lstStyle/>
          <a:p>
            <a:pPr marL="457200" indent="-457200">
              <a:buFont typeface="Wingdings" panose="05000000000000000000" pitchFamily="2" charset="2"/>
              <a:buChar char="q"/>
            </a:pPr>
            <a:r>
              <a:rPr lang="pt-BR" sz="3200" b="1" dirty="0" smtClean="0"/>
              <a:t>Avaliação de outros parâmetros</a:t>
            </a:r>
            <a:endParaRPr lang="en-US" sz="3200" b="1" dirty="0"/>
          </a:p>
        </p:txBody>
      </p:sp>
      <p:pic>
        <p:nvPicPr>
          <p:cNvPr id="58" name="Imagem 5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922462" y="5218398"/>
            <a:ext cx="3770214" cy="1319149"/>
          </a:xfrm>
          <a:prstGeom prst="rect">
            <a:avLst/>
          </a:prstGeom>
        </p:spPr>
      </p:pic>
      <p:pic>
        <p:nvPicPr>
          <p:cNvPr id="11" name="Imagem 10"/>
          <p:cNvPicPr>
            <a:picLocks noChangeAspect="1"/>
          </p:cNvPicPr>
          <p:nvPr/>
        </p:nvPicPr>
        <p:blipFill rotWithShape="1">
          <a:blip r:embed="rId23">
            <a:extLst>
              <a:ext uri="{28A0092B-C50C-407E-A947-70E740481C1C}">
                <a14:useLocalDpi xmlns:a14="http://schemas.microsoft.com/office/drawing/2010/main" val="0"/>
              </a:ext>
            </a:extLst>
          </a:blip>
          <a:srcRect l="16909" t="8693" r="9091" b="5974"/>
          <a:stretch/>
        </p:blipFill>
        <p:spPr>
          <a:xfrm>
            <a:off x="28575001" y="4788641"/>
            <a:ext cx="2025650" cy="2335885"/>
          </a:xfrm>
          <a:prstGeom prst="flowChartConnector">
            <a:avLst/>
          </a:prstGeom>
        </p:spPr>
      </p:pic>
      <p:sp>
        <p:nvSpPr>
          <p:cNvPr id="49" name="Rectangle 1">
            <a:extLst>
              <a:ext uri="{FF2B5EF4-FFF2-40B4-BE49-F238E27FC236}">
                <a16:creationId xmlns:a16="http://schemas.microsoft.com/office/drawing/2014/main" id="{33AABCC9-09DF-DC87-6ABF-2281CDC0AC49}"/>
              </a:ext>
            </a:extLst>
          </p:cNvPr>
          <p:cNvSpPr/>
          <p:nvPr/>
        </p:nvSpPr>
        <p:spPr>
          <a:xfrm>
            <a:off x="1922462" y="12823216"/>
            <a:ext cx="13568362" cy="1209299"/>
          </a:xfrm>
          <a:prstGeom prst="rect">
            <a:avLst/>
          </a:prstGeom>
          <a:solidFill>
            <a:srgbClr val="2D587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50000"/>
              </a:lnSpc>
              <a:spcBef>
                <a:spcPts val="0"/>
              </a:spcBef>
              <a:spcAft>
                <a:spcPts val="0"/>
              </a:spcAft>
              <a:buClr>
                <a:schemeClr val="dk1"/>
              </a:buClr>
              <a:buSzPts val="3600"/>
              <a:buFont typeface="Arial"/>
              <a:buNone/>
            </a:pPr>
            <a:r>
              <a:rPr lang="en-US" sz="3600" b="1" i="0" u="none" strike="noStrike" cap="none" dirty="0">
                <a:solidFill>
                  <a:schemeClr val="bg1"/>
                </a:solidFill>
                <a:latin typeface="Arial"/>
                <a:ea typeface="Arial"/>
                <a:cs typeface="Arial"/>
                <a:sym typeface="Arial"/>
              </a:rPr>
              <a:t>INTRODUÇÃO</a:t>
            </a:r>
            <a:endParaRPr lang="en-US" sz="3600" dirty="0">
              <a:solidFill>
                <a:schemeClr val="bg1"/>
              </a:solidFill>
            </a:endParaRPr>
          </a:p>
        </p:txBody>
      </p:sp>
      <p:sp>
        <p:nvSpPr>
          <p:cNvPr id="59" name="Rectangle 1">
            <a:extLst>
              <a:ext uri="{FF2B5EF4-FFF2-40B4-BE49-F238E27FC236}">
                <a16:creationId xmlns:a16="http://schemas.microsoft.com/office/drawing/2014/main" id="{33AABCC9-09DF-DC87-6ABF-2281CDC0AC49}"/>
              </a:ext>
            </a:extLst>
          </p:cNvPr>
          <p:cNvSpPr/>
          <p:nvPr/>
        </p:nvSpPr>
        <p:spPr>
          <a:xfrm>
            <a:off x="1922462" y="22247162"/>
            <a:ext cx="13568362" cy="1209299"/>
          </a:xfrm>
          <a:prstGeom prst="rect">
            <a:avLst/>
          </a:prstGeom>
          <a:solidFill>
            <a:srgbClr val="2D587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50000"/>
              </a:lnSpc>
              <a:spcBef>
                <a:spcPts val="0"/>
              </a:spcBef>
              <a:spcAft>
                <a:spcPts val="0"/>
              </a:spcAft>
              <a:buClr>
                <a:schemeClr val="dk1"/>
              </a:buClr>
              <a:buSzPts val="3600"/>
              <a:buFont typeface="Arial"/>
              <a:buNone/>
            </a:pPr>
            <a:r>
              <a:rPr lang="en-US" sz="3600" b="1" i="0" u="none" strike="noStrike" cap="none" dirty="0" smtClean="0">
                <a:solidFill>
                  <a:schemeClr val="bg1"/>
                </a:solidFill>
                <a:latin typeface="Arial"/>
                <a:ea typeface="Arial"/>
                <a:cs typeface="Arial"/>
                <a:sym typeface="Arial"/>
              </a:rPr>
              <a:t>OBJETIVO</a:t>
            </a:r>
            <a:endParaRPr lang="en-US" sz="3600" dirty="0">
              <a:solidFill>
                <a:schemeClr val="bg1"/>
              </a:solidFill>
            </a:endParaRPr>
          </a:p>
        </p:txBody>
      </p:sp>
      <p:sp>
        <p:nvSpPr>
          <p:cNvPr id="64" name="Rectangle 1">
            <a:extLst>
              <a:ext uri="{FF2B5EF4-FFF2-40B4-BE49-F238E27FC236}">
                <a16:creationId xmlns:a16="http://schemas.microsoft.com/office/drawing/2014/main" id="{33AABCC9-09DF-DC87-6ABF-2281CDC0AC49}"/>
              </a:ext>
            </a:extLst>
          </p:cNvPr>
          <p:cNvSpPr/>
          <p:nvPr/>
        </p:nvSpPr>
        <p:spPr>
          <a:xfrm>
            <a:off x="1922462" y="26941283"/>
            <a:ext cx="13568362" cy="1209299"/>
          </a:xfrm>
          <a:prstGeom prst="rect">
            <a:avLst/>
          </a:prstGeom>
          <a:solidFill>
            <a:srgbClr val="2D587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50000"/>
              </a:lnSpc>
              <a:spcBef>
                <a:spcPts val="0"/>
              </a:spcBef>
              <a:spcAft>
                <a:spcPts val="0"/>
              </a:spcAft>
              <a:buClr>
                <a:schemeClr val="dk1"/>
              </a:buClr>
              <a:buSzPts val="3600"/>
              <a:buFont typeface="Arial"/>
              <a:buNone/>
            </a:pPr>
            <a:r>
              <a:rPr lang="en-US" sz="3600" b="1" i="0" u="none" strike="noStrike" cap="none" dirty="0" smtClean="0">
                <a:solidFill>
                  <a:schemeClr val="bg1"/>
                </a:solidFill>
                <a:latin typeface="Arial"/>
                <a:ea typeface="Arial"/>
                <a:cs typeface="Arial"/>
                <a:sym typeface="Arial"/>
              </a:rPr>
              <a:t>MATERIAL E MÉTODOS</a:t>
            </a:r>
            <a:endParaRPr lang="en-US" sz="3600" dirty="0">
              <a:solidFill>
                <a:schemeClr val="bg1"/>
              </a:solidFill>
            </a:endParaRPr>
          </a:p>
        </p:txBody>
      </p:sp>
      <p:sp>
        <p:nvSpPr>
          <p:cNvPr id="66" name="Rectangle 1">
            <a:extLst>
              <a:ext uri="{FF2B5EF4-FFF2-40B4-BE49-F238E27FC236}">
                <a16:creationId xmlns:a16="http://schemas.microsoft.com/office/drawing/2014/main" id="{33AABCC9-09DF-DC87-6ABF-2281CDC0AC49}"/>
              </a:ext>
            </a:extLst>
          </p:cNvPr>
          <p:cNvSpPr/>
          <p:nvPr/>
        </p:nvSpPr>
        <p:spPr>
          <a:xfrm>
            <a:off x="16216726" y="12823216"/>
            <a:ext cx="13296424" cy="1209299"/>
          </a:xfrm>
          <a:prstGeom prst="rect">
            <a:avLst/>
          </a:prstGeom>
          <a:solidFill>
            <a:srgbClr val="2D587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50000"/>
              </a:lnSpc>
              <a:spcBef>
                <a:spcPts val="0"/>
              </a:spcBef>
              <a:spcAft>
                <a:spcPts val="0"/>
              </a:spcAft>
              <a:buClr>
                <a:schemeClr val="dk1"/>
              </a:buClr>
              <a:buSzPts val="3600"/>
              <a:buFont typeface="Arial"/>
              <a:buNone/>
            </a:pPr>
            <a:r>
              <a:rPr lang="en-US" sz="3600" b="1" i="0" u="none" strike="noStrike" cap="none" dirty="0" smtClean="0">
                <a:solidFill>
                  <a:schemeClr val="bg1"/>
                </a:solidFill>
                <a:latin typeface="Arial"/>
                <a:ea typeface="Arial"/>
                <a:cs typeface="Arial"/>
                <a:sym typeface="Arial"/>
              </a:rPr>
              <a:t>RESULTADOS E DISCUSSÃO</a:t>
            </a:r>
            <a:endParaRPr lang="en-US" sz="3600" dirty="0">
              <a:solidFill>
                <a:schemeClr val="bg1"/>
              </a:solidFill>
            </a:endParaRPr>
          </a:p>
        </p:txBody>
      </p:sp>
      <p:sp>
        <p:nvSpPr>
          <p:cNvPr id="67" name="Rectangle 1">
            <a:extLst>
              <a:ext uri="{FF2B5EF4-FFF2-40B4-BE49-F238E27FC236}">
                <a16:creationId xmlns:a16="http://schemas.microsoft.com/office/drawing/2014/main" id="{33AABCC9-09DF-DC87-6ABF-2281CDC0AC49}"/>
              </a:ext>
            </a:extLst>
          </p:cNvPr>
          <p:cNvSpPr/>
          <p:nvPr/>
        </p:nvSpPr>
        <p:spPr>
          <a:xfrm>
            <a:off x="16198055" y="29831172"/>
            <a:ext cx="13267512" cy="1209299"/>
          </a:xfrm>
          <a:prstGeom prst="rect">
            <a:avLst/>
          </a:prstGeom>
          <a:solidFill>
            <a:srgbClr val="2D587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50000"/>
              </a:lnSpc>
              <a:spcBef>
                <a:spcPts val="0"/>
              </a:spcBef>
              <a:spcAft>
                <a:spcPts val="0"/>
              </a:spcAft>
              <a:buClr>
                <a:schemeClr val="dk1"/>
              </a:buClr>
              <a:buSzPts val="3600"/>
              <a:buFont typeface="Arial"/>
              <a:buNone/>
            </a:pPr>
            <a:r>
              <a:rPr lang="en-US" sz="3600" b="1" i="0" u="none" strike="noStrike" cap="none" dirty="0" smtClean="0">
                <a:solidFill>
                  <a:schemeClr val="bg1"/>
                </a:solidFill>
                <a:latin typeface="Arial"/>
                <a:ea typeface="Arial"/>
                <a:cs typeface="Arial"/>
                <a:sym typeface="Arial"/>
              </a:rPr>
              <a:t>CONCLUSÃO</a:t>
            </a:r>
            <a:endParaRPr lang="en-US" sz="3600" dirty="0">
              <a:solidFill>
                <a:schemeClr val="bg1"/>
              </a:solidFill>
            </a:endParaRPr>
          </a:p>
        </p:txBody>
      </p:sp>
      <p:sp>
        <p:nvSpPr>
          <p:cNvPr id="68" name="Rectangle 1">
            <a:extLst>
              <a:ext uri="{FF2B5EF4-FFF2-40B4-BE49-F238E27FC236}">
                <a16:creationId xmlns:a16="http://schemas.microsoft.com/office/drawing/2014/main" id="{33AABCC9-09DF-DC87-6ABF-2281CDC0AC49}"/>
              </a:ext>
            </a:extLst>
          </p:cNvPr>
          <p:cNvSpPr/>
          <p:nvPr/>
        </p:nvSpPr>
        <p:spPr>
          <a:xfrm>
            <a:off x="16198055" y="34988693"/>
            <a:ext cx="13267512" cy="1209299"/>
          </a:xfrm>
          <a:prstGeom prst="rect">
            <a:avLst/>
          </a:prstGeom>
          <a:solidFill>
            <a:srgbClr val="2D587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50000"/>
              </a:lnSpc>
              <a:spcBef>
                <a:spcPts val="0"/>
              </a:spcBef>
              <a:spcAft>
                <a:spcPts val="0"/>
              </a:spcAft>
              <a:buClr>
                <a:schemeClr val="dk1"/>
              </a:buClr>
              <a:buSzPts val="3600"/>
              <a:buFont typeface="Arial"/>
              <a:buNone/>
            </a:pPr>
            <a:r>
              <a:rPr lang="en-US" sz="3600" b="1" i="0" u="none" strike="noStrike" cap="none" dirty="0" smtClean="0">
                <a:solidFill>
                  <a:schemeClr val="bg1"/>
                </a:solidFill>
                <a:latin typeface="Arial"/>
                <a:ea typeface="Arial"/>
                <a:cs typeface="Arial"/>
                <a:sym typeface="Arial"/>
              </a:rPr>
              <a:t>AGRADECIMENTOS</a:t>
            </a:r>
            <a:endParaRPr lang="en-US" sz="3600" dirty="0">
              <a:solidFill>
                <a:schemeClr val="bg1"/>
              </a:solidFill>
            </a:endParaRPr>
          </a:p>
        </p:txBody>
      </p:sp>
      <p:sp>
        <p:nvSpPr>
          <p:cNvPr id="6" name="CaixaDeTexto 5"/>
          <p:cNvSpPr txBox="1"/>
          <p:nvPr/>
        </p:nvSpPr>
        <p:spPr>
          <a:xfrm>
            <a:off x="1792386" y="23608184"/>
            <a:ext cx="13698438" cy="3539430"/>
          </a:xfrm>
          <a:prstGeom prst="rect">
            <a:avLst/>
          </a:prstGeom>
          <a:noFill/>
        </p:spPr>
        <p:txBody>
          <a:bodyPr wrap="square" rtlCol="0">
            <a:spAutoFit/>
          </a:bodyPr>
          <a:lstStyle/>
          <a:p>
            <a:pPr lvl="0" algn="just">
              <a:lnSpc>
                <a:spcPct val="150000"/>
              </a:lnSpc>
            </a:pPr>
            <a:r>
              <a:rPr lang="pt-BR" sz="3200" dirty="0">
                <a:solidFill>
                  <a:schemeClr val="dk1"/>
                </a:solidFill>
              </a:rPr>
              <a:t>	O objetivo do presente trabalho foi avaliar os efeitos da </a:t>
            </a:r>
            <a:r>
              <a:rPr lang="pt-BR" sz="3200" dirty="0" smtClean="0">
                <a:solidFill>
                  <a:schemeClr val="dk1"/>
                </a:solidFill>
              </a:rPr>
              <a:t>contagem de células somáticas (CCS) </a:t>
            </a:r>
            <a:r>
              <a:rPr lang="pt-BR" sz="3200" dirty="0">
                <a:solidFill>
                  <a:schemeClr val="dk1"/>
                </a:solidFill>
              </a:rPr>
              <a:t>na secagem sobre a produção, a qualidade e a presença de resíduos de antimicrobianos no colostro de vacas da raça Holandês.</a:t>
            </a:r>
            <a:endParaRPr lang="pt-BR" sz="3200" dirty="0"/>
          </a:p>
          <a:p>
            <a:endParaRPr lang="en-US" sz="3200" dirty="0"/>
          </a:p>
        </p:txBody>
      </p:sp>
    </p:spTree>
    <p:extLst>
      <p:ext uri="{BB962C8B-B14F-4D97-AF65-F5344CB8AC3E}">
        <p14:creationId xmlns:p14="http://schemas.microsoft.com/office/powerpoint/2010/main" val="1298504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1578</TotalTime>
  <Words>343</Words>
  <Application>Microsoft Office PowerPoint</Application>
  <PresentationFormat>Personalizar</PresentationFormat>
  <Paragraphs>122</Paragraphs>
  <Slides>1</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Times New Roman</vt:lpstr>
      <vt:lpstr>Wingdings</vt:lpstr>
      <vt:lpstr>Calibri</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HERBERT_SOUSA</dc:creator>
  <cp:lastModifiedBy>Cris Tomaluski</cp:lastModifiedBy>
  <cp:revision>72</cp:revision>
  <dcterms:created xsi:type="dcterms:W3CDTF">2008-08-28T23:11:57Z</dcterms:created>
  <dcterms:modified xsi:type="dcterms:W3CDTF">2024-03-22T15:40:34Z</dcterms:modified>
</cp:coreProperties>
</file>