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CB9"/>
    <a:srgbClr val="00446D"/>
    <a:srgbClr val="4EA80A"/>
    <a:srgbClr val="D8E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1AD20-B14D-4AF4-A7FC-117008964261}" v="242" dt="2024-03-22T19:25:05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4446" y="-1069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5" Type="http://schemas.microsoft.com/office/2016/11/relationships/changesInfo" Target="changesInfos/changesInfo1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ícia Russano" userId="df2ebd77d2ba66a0" providerId="LiveId" clId="{0C11AD20-B14D-4AF4-A7FC-117008964261}"/>
    <pc:docChg chg="undo custSel modSld">
      <pc:chgData name="Kícia Russano" userId="df2ebd77d2ba66a0" providerId="LiveId" clId="{0C11AD20-B14D-4AF4-A7FC-117008964261}" dt="2024-03-22T19:25:33.857" v="943" actId="1076"/>
      <pc:docMkLst>
        <pc:docMk/>
      </pc:docMkLst>
      <pc:sldChg chg="addSp delSp modSp mod">
        <pc:chgData name="Kícia Russano" userId="df2ebd77d2ba66a0" providerId="LiveId" clId="{0C11AD20-B14D-4AF4-A7FC-117008964261}" dt="2024-03-22T19:25:33.857" v="943" actId="1076"/>
        <pc:sldMkLst>
          <pc:docMk/>
          <pc:sldMk cId="0" sldId="256"/>
        </pc:sldMkLst>
        <pc:spChg chg="add del mod">
          <ac:chgData name="Kícia Russano" userId="df2ebd77d2ba66a0" providerId="LiveId" clId="{0C11AD20-B14D-4AF4-A7FC-117008964261}" dt="2024-03-22T19:16:26.976" v="917" actId="478"/>
          <ac:spMkLst>
            <pc:docMk/>
            <pc:sldMk cId="0" sldId="256"/>
            <ac:spMk id="35" creationId="{6D8EBEA6-C616-4549-86D9-7ABC171D266D}"/>
          </ac:spMkLst>
        </pc:spChg>
        <pc:spChg chg="add del mod">
          <ac:chgData name="Kícia Russano" userId="df2ebd77d2ba66a0" providerId="LiveId" clId="{0C11AD20-B14D-4AF4-A7FC-117008964261}" dt="2024-03-22T19:16:23.920" v="916" actId="478"/>
          <ac:spMkLst>
            <pc:docMk/>
            <pc:sldMk cId="0" sldId="256"/>
            <ac:spMk id="36" creationId="{1B3FE744-26E9-A515-87CA-7E6096FEEC4B}"/>
          </ac:spMkLst>
        </pc:spChg>
        <pc:spChg chg="mod">
          <ac:chgData name="Kícia Russano" userId="df2ebd77d2ba66a0" providerId="LiveId" clId="{0C11AD20-B14D-4AF4-A7FC-117008964261}" dt="2024-03-22T17:15:19.691" v="435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Kícia Russano" userId="df2ebd77d2ba66a0" providerId="LiveId" clId="{0C11AD20-B14D-4AF4-A7FC-117008964261}" dt="2024-03-22T18:52:23.689" v="839" actId="20577"/>
          <ac:spMkLst>
            <pc:docMk/>
            <pc:sldMk cId="0" sldId="256"/>
            <ac:spMk id="90" creationId="{00000000-0000-0000-0000-000000000000}"/>
          </ac:spMkLst>
        </pc:spChg>
        <pc:graphicFrameChg chg="add mod">
          <ac:chgData name="Kícia Russano" userId="df2ebd77d2ba66a0" providerId="LiveId" clId="{0C11AD20-B14D-4AF4-A7FC-117008964261}" dt="2024-03-22T19:17:01.165" v="923" actId="403"/>
          <ac:graphicFrameMkLst>
            <pc:docMk/>
            <pc:sldMk cId="0" sldId="256"/>
            <ac:graphicFrameMk id="23" creationId="{01875681-766D-0367-2C85-017E615B9EDC}"/>
          </ac:graphicFrameMkLst>
        </pc:graphicFrameChg>
        <pc:graphicFrameChg chg="add mod">
          <ac:chgData name="Kícia Russano" userId="df2ebd77d2ba66a0" providerId="LiveId" clId="{0C11AD20-B14D-4AF4-A7FC-117008964261}" dt="2024-03-22T19:17:08.759" v="924" actId="403"/>
          <ac:graphicFrameMkLst>
            <pc:docMk/>
            <pc:sldMk cId="0" sldId="256"/>
            <ac:graphicFrameMk id="24" creationId="{B49AA554-780D-2206-4F26-146A78531865}"/>
          </ac:graphicFrameMkLst>
        </pc:graphicFrameChg>
        <pc:picChg chg="add del mod">
          <ac:chgData name="Kícia Russano" userId="df2ebd77d2ba66a0" providerId="LiveId" clId="{0C11AD20-B14D-4AF4-A7FC-117008964261}" dt="2024-03-22T19:24:55.299" v="926" actId="478"/>
          <ac:picMkLst>
            <pc:docMk/>
            <pc:sldMk cId="0" sldId="256"/>
            <ac:picMk id="2" creationId="{F317415B-FDE6-0ABD-08A5-2735284821FA}"/>
          </ac:picMkLst>
        </pc:picChg>
        <pc:picChg chg="add del mod">
          <ac:chgData name="Kícia Russano" userId="df2ebd77d2ba66a0" providerId="LiveId" clId="{0C11AD20-B14D-4AF4-A7FC-117008964261}" dt="2024-03-22T19:24:55.299" v="926" actId="478"/>
          <ac:picMkLst>
            <pc:docMk/>
            <pc:sldMk cId="0" sldId="256"/>
            <ac:picMk id="4" creationId="{94F0E9DF-7B2C-E83A-A02F-8A4F7174DFD5}"/>
          </ac:picMkLst>
        </pc:picChg>
        <pc:picChg chg="del">
          <ac:chgData name="Kícia Russano" userId="df2ebd77d2ba66a0" providerId="LiveId" clId="{0C11AD20-B14D-4AF4-A7FC-117008964261}" dt="2024-03-22T16:20:31.486" v="6" actId="478"/>
          <ac:picMkLst>
            <pc:docMk/>
            <pc:sldMk cId="0" sldId="256"/>
            <ac:picMk id="4" creationId="{EC11558E-BFA6-6844-CA45-605EF22718E6}"/>
          </ac:picMkLst>
        </pc:picChg>
        <pc:picChg chg="add mod">
          <ac:chgData name="Kícia Russano" userId="df2ebd77d2ba66a0" providerId="LiveId" clId="{0C11AD20-B14D-4AF4-A7FC-117008964261}" dt="2024-03-22T19:25:33.857" v="943" actId="1076"/>
          <ac:picMkLst>
            <pc:docMk/>
            <pc:sldMk cId="0" sldId="256"/>
            <ac:picMk id="6" creationId="{ACC91DCF-9285-301B-D3A2-C6F93B473682}"/>
          </ac:picMkLst>
        </pc:picChg>
        <pc:picChg chg="add mod">
          <ac:chgData name="Kícia Russano" userId="df2ebd77d2ba66a0" providerId="LiveId" clId="{0C11AD20-B14D-4AF4-A7FC-117008964261}" dt="2024-03-22T19:25:19.070" v="936" actId="1076"/>
          <ac:picMkLst>
            <pc:docMk/>
            <pc:sldMk cId="0" sldId="256"/>
            <ac:picMk id="7" creationId="{B46E9501-21D2-897E-64FC-D5516D1A0589}"/>
          </ac:picMkLst>
        </pc:picChg>
        <pc:picChg chg="add del mod">
          <ac:chgData name="Kícia Russano" userId="df2ebd77d2ba66a0" providerId="LiveId" clId="{0C11AD20-B14D-4AF4-A7FC-117008964261}" dt="2024-03-22T16:20:46.735" v="13" actId="478"/>
          <ac:picMkLst>
            <pc:docMk/>
            <pc:sldMk cId="0" sldId="256"/>
            <ac:picMk id="7" creationId="{D9E78DE2-73AC-5F7B-2A75-1A27DC9E8EE9}"/>
          </ac:picMkLst>
        </pc:picChg>
        <pc:picChg chg="add mod">
          <ac:chgData name="Kícia Russano" userId="df2ebd77d2ba66a0" providerId="LiveId" clId="{0C11AD20-B14D-4AF4-A7FC-117008964261}" dt="2024-03-22T19:24:57.505" v="929"/>
          <ac:picMkLst>
            <pc:docMk/>
            <pc:sldMk cId="0" sldId="256"/>
            <ac:picMk id="8" creationId="{EB69FBE3-F7A8-2960-B938-F315C26F588A}"/>
          </ac:picMkLst>
        </pc:picChg>
        <pc:picChg chg="add mod">
          <ac:chgData name="Kícia Russano" userId="df2ebd77d2ba66a0" providerId="LiveId" clId="{0C11AD20-B14D-4AF4-A7FC-117008964261}" dt="2024-03-22T19:24:57.505" v="929"/>
          <ac:picMkLst>
            <pc:docMk/>
            <pc:sldMk cId="0" sldId="256"/>
            <ac:picMk id="9" creationId="{74EB7AED-E2EF-1C6C-4623-BE010F7A3FDE}"/>
          </ac:picMkLst>
        </pc:picChg>
        <pc:picChg chg="add del mod">
          <ac:chgData name="Kícia Russano" userId="df2ebd77d2ba66a0" providerId="LiveId" clId="{0C11AD20-B14D-4AF4-A7FC-117008964261}" dt="2024-03-22T16:21:36.904" v="21" actId="478"/>
          <ac:picMkLst>
            <pc:docMk/>
            <pc:sldMk cId="0" sldId="256"/>
            <ac:picMk id="9" creationId="{C80D6476-DB45-2B43-7098-5F697F3A67CB}"/>
          </ac:picMkLst>
        </pc:picChg>
        <pc:picChg chg="add del mod">
          <ac:chgData name="Kícia Russano" userId="df2ebd77d2ba66a0" providerId="LiveId" clId="{0C11AD20-B14D-4AF4-A7FC-117008964261}" dt="2024-03-22T16:22:43.799" v="25" actId="478"/>
          <ac:picMkLst>
            <pc:docMk/>
            <pc:sldMk cId="0" sldId="256"/>
            <ac:picMk id="11" creationId="{3E79E334-25C1-93FD-EE5A-7E9C21041E6A}"/>
          </ac:picMkLst>
        </pc:picChg>
        <pc:picChg chg="add mod">
          <ac:chgData name="Kícia Russano" userId="df2ebd77d2ba66a0" providerId="LiveId" clId="{0C11AD20-B14D-4AF4-A7FC-117008964261}" dt="2024-03-22T19:25:31.777" v="942" actId="1076"/>
          <ac:picMkLst>
            <pc:docMk/>
            <pc:sldMk cId="0" sldId="256"/>
            <ac:picMk id="11" creationId="{6546677B-A23F-EFFA-B090-C4FBEF189010}"/>
          </ac:picMkLst>
        </pc:picChg>
        <pc:picChg chg="add del mod">
          <ac:chgData name="Kícia Russano" userId="df2ebd77d2ba66a0" providerId="LiveId" clId="{0C11AD20-B14D-4AF4-A7FC-117008964261}" dt="2024-03-22T16:23:25.120" v="32" actId="478"/>
          <ac:picMkLst>
            <pc:docMk/>
            <pc:sldMk cId="0" sldId="256"/>
            <ac:picMk id="14" creationId="{7AFF6D5D-5A1B-5651-1487-32A166D8FB6F}"/>
          </ac:picMkLst>
        </pc:picChg>
        <pc:picChg chg="add del mod">
          <ac:chgData name="Kícia Russano" userId="df2ebd77d2ba66a0" providerId="LiveId" clId="{0C11AD20-B14D-4AF4-A7FC-117008964261}" dt="2024-03-22T16:28:36.177" v="41" actId="478"/>
          <ac:picMkLst>
            <pc:docMk/>
            <pc:sldMk cId="0" sldId="256"/>
            <ac:picMk id="16" creationId="{963A1D76-7C32-3A5E-0455-B6F613091713}"/>
          </ac:picMkLst>
        </pc:picChg>
        <pc:picChg chg="add del mod">
          <ac:chgData name="Kícia Russano" userId="df2ebd77d2ba66a0" providerId="LiveId" clId="{0C11AD20-B14D-4AF4-A7FC-117008964261}" dt="2024-03-22T16:33:11.214" v="45" actId="478"/>
          <ac:picMkLst>
            <pc:docMk/>
            <pc:sldMk cId="0" sldId="256"/>
            <ac:picMk id="18" creationId="{B95DA5BB-D6E6-D011-0F09-53F59DD79BA3}"/>
          </ac:picMkLst>
        </pc:picChg>
        <pc:picChg chg="add del mod">
          <ac:chgData name="Kícia Russano" userId="df2ebd77d2ba66a0" providerId="LiveId" clId="{0C11AD20-B14D-4AF4-A7FC-117008964261}" dt="2024-03-22T19:16:22.302" v="914" actId="478"/>
          <ac:picMkLst>
            <pc:docMk/>
            <pc:sldMk cId="0" sldId="256"/>
            <ac:picMk id="20" creationId="{EC7F71E3-F604-19EE-7FBD-70E0CBEEB0D0}"/>
          </ac:picMkLst>
        </pc:picChg>
        <pc:picChg chg="add del mod">
          <ac:chgData name="Kícia Russano" userId="df2ebd77d2ba66a0" providerId="LiveId" clId="{0C11AD20-B14D-4AF4-A7FC-117008964261}" dt="2024-03-22T19:24:56.506" v="928" actId="478"/>
          <ac:picMkLst>
            <pc:docMk/>
            <pc:sldMk cId="0" sldId="256"/>
            <ac:picMk id="26" creationId="{84077B21-5780-D1C1-6296-39582D51BFB7}"/>
          </ac:picMkLst>
        </pc:picChg>
        <pc:picChg chg="add del mod">
          <ac:chgData name="Kícia Russano" userId="df2ebd77d2ba66a0" providerId="LiveId" clId="{0C11AD20-B14D-4AF4-A7FC-117008964261}" dt="2024-03-22T19:24:55.299" v="926" actId="478"/>
          <ac:picMkLst>
            <pc:docMk/>
            <pc:sldMk cId="0" sldId="256"/>
            <ac:picMk id="28" creationId="{9601C0B0-A5E7-33EF-3170-CF23053260F1}"/>
          </ac:picMkLst>
        </pc:picChg>
        <pc:picChg chg="add del mod">
          <ac:chgData name="Kícia Russano" userId="df2ebd77d2ba66a0" providerId="LiveId" clId="{0C11AD20-B14D-4AF4-A7FC-117008964261}" dt="2024-03-22T19:24:55.299" v="926" actId="478"/>
          <ac:picMkLst>
            <pc:docMk/>
            <pc:sldMk cId="0" sldId="256"/>
            <ac:picMk id="30" creationId="{7CEB9E49-DA21-5FC0-0C62-A1C67A837378}"/>
          </ac:picMkLst>
        </pc:picChg>
        <pc:picChg chg="add del mod">
          <ac:chgData name="Kícia Russano" userId="df2ebd77d2ba66a0" providerId="LiveId" clId="{0C11AD20-B14D-4AF4-A7FC-117008964261}" dt="2024-03-22T19:24:56.113" v="927" actId="478"/>
          <ac:picMkLst>
            <pc:docMk/>
            <pc:sldMk cId="0" sldId="256"/>
            <ac:picMk id="32" creationId="{50126290-4BCA-31A7-982A-9CB0CD65172C}"/>
          </ac:picMkLst>
        </pc:picChg>
        <pc:picChg chg="add del mod">
          <ac:chgData name="Kícia Russano" userId="df2ebd77d2ba66a0" providerId="LiveId" clId="{0C11AD20-B14D-4AF4-A7FC-117008964261}" dt="2024-03-22T19:16:23.458" v="915" actId="478"/>
          <ac:picMkLst>
            <pc:docMk/>
            <pc:sldMk cId="0" sldId="256"/>
            <ac:picMk id="34" creationId="{583A8823-88E6-9477-CD65-81016A2D25F5}"/>
          </ac:picMkLst>
        </pc:picChg>
        <pc:picChg chg="add mod">
          <ac:chgData name="Kícia Russano" userId="df2ebd77d2ba66a0" providerId="LiveId" clId="{0C11AD20-B14D-4AF4-A7FC-117008964261}" dt="2024-03-22T19:16:37.198" v="922" actId="1076"/>
          <ac:picMkLst>
            <pc:docMk/>
            <pc:sldMk cId="0" sldId="256"/>
            <ac:picMk id="38" creationId="{D215FF8C-4305-534F-2A46-63C5664F2C6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/>
              <a:t>Nível</a:t>
            </a:r>
            <a:r>
              <a:rPr lang="pt-BR" sz="3200" b="1" baseline="0" dirty="0"/>
              <a:t> de P no osso</a:t>
            </a:r>
            <a:endParaRPr lang="pt-BR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1830009370304445E-2"/>
          <c:y val="0.19270660816754778"/>
          <c:w val="0.85099275326158674"/>
          <c:h val="0.52402874130053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Nível de P no osso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DC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009-4FA1-A3A5-8341832F25CC}"/>
              </c:ext>
            </c:extLst>
          </c:dPt>
          <c:dPt>
            <c:idx val="1"/>
            <c:invertIfNegative val="0"/>
            <c:bubble3D val="0"/>
            <c:spPr>
              <a:solidFill>
                <a:srgbClr val="4EA8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009-4FA1-A3A5-8341832F25CC}"/>
              </c:ext>
            </c:extLst>
          </c:dPt>
          <c:dPt>
            <c:idx val="2"/>
            <c:invertIfNegative val="0"/>
            <c:bubble3D val="0"/>
            <c:spPr>
              <a:solidFill>
                <a:srgbClr val="0044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009-4FA1-A3A5-8341832F25CC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E1690B27-1A48-47DD-AD53-0EAD1B05CE8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009-4FA1-A3A5-8341832F2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Propriedade 1</c:v>
                </c:pt>
                <c:pt idx="1">
                  <c:v>Propriedade 2</c:v>
                </c:pt>
                <c:pt idx="2">
                  <c:v>Propriedade 3</c:v>
                </c:pt>
              </c:strCache>
            </c:strRef>
          </c:cat>
          <c:val>
            <c:numRef>
              <c:f>Planilha1!$B$2:$B$4</c:f>
              <c:numCache>
                <c:formatCode>0.00%</c:formatCode>
                <c:ptCount val="3"/>
                <c:pt idx="0">
                  <c:v>0.105</c:v>
                </c:pt>
                <c:pt idx="1">
                  <c:v>9.9900000000000003E-2</c:v>
                </c:pt>
                <c:pt idx="2">
                  <c:v>9.1499999999999998E-2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09-4FA1-A3A5-8341832F2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5325279"/>
        <c:axId val="1535332479"/>
      </c:barChar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Parâmetro Normal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Planilha1!$A$2:$A$4</c:f>
              <c:strCache>
                <c:ptCount val="3"/>
                <c:pt idx="0">
                  <c:v>Propriedade 1</c:v>
                </c:pt>
                <c:pt idx="1">
                  <c:v>Propriedade 2</c:v>
                </c:pt>
                <c:pt idx="2">
                  <c:v>Propriedade 3</c:v>
                </c:pt>
              </c:strCache>
            </c:strRef>
          </c:cat>
          <c:val>
            <c:numRef>
              <c:f>Planilha1!$C$2:$C$4</c:f>
              <c:numCache>
                <c:formatCode>0.00%</c:formatCode>
                <c:ptCount val="3"/>
                <c:pt idx="0">
                  <c:v>0.1115</c:v>
                </c:pt>
                <c:pt idx="1">
                  <c:v>0.1115</c:v>
                </c:pt>
                <c:pt idx="2">
                  <c:v>0.1115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009-4FA1-A3A5-8341832F2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325279"/>
        <c:axId val="1535332479"/>
      </c:lineChart>
      <c:catAx>
        <c:axId val="153532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5332479"/>
        <c:crosses val="autoZero"/>
        <c:auto val="1"/>
        <c:lblAlgn val="ctr"/>
        <c:lblOffset val="100"/>
        <c:noMultiLvlLbl val="0"/>
      </c:catAx>
      <c:valAx>
        <c:axId val="15353324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53532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12211199617738E-5"/>
          <c:y val="0.88877808762654809"/>
          <c:w val="0.98573427921397427"/>
          <c:h val="0.10937052998943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/>
              <a:t>Densidade</a:t>
            </a:r>
            <a:r>
              <a:rPr lang="pt-BR" sz="3200" b="1" baseline="0" dirty="0"/>
              <a:t> específica dos ossos (g/ml)</a:t>
            </a:r>
            <a:endParaRPr lang="pt-BR" sz="3200" b="1" dirty="0"/>
          </a:p>
        </c:rich>
      </c:tx>
      <c:layout>
        <c:manualLayout>
          <c:xMode val="edge"/>
          <c:yMode val="edge"/>
          <c:x val="0.150358594343441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433983710086101E-2"/>
          <c:y val="0.19035652758013868"/>
          <c:w val="0.8492323558276087"/>
          <c:h val="0.52637882188794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Densindade específica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DC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5-4CB7-9E2D-ACA4236BE19F}"/>
              </c:ext>
            </c:extLst>
          </c:dPt>
          <c:dPt>
            <c:idx val="1"/>
            <c:invertIfNegative val="0"/>
            <c:bubble3D val="0"/>
            <c:spPr>
              <a:solidFill>
                <a:srgbClr val="4EA8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5-4CB7-9E2D-ACA4236BE19F}"/>
              </c:ext>
            </c:extLst>
          </c:dPt>
          <c:dPt>
            <c:idx val="2"/>
            <c:invertIfNegative val="0"/>
            <c:bubble3D val="0"/>
            <c:spPr>
              <a:solidFill>
                <a:srgbClr val="0044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95-4CB7-9E2D-ACA4236BE19F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E1690B27-1A48-47DD-AD53-0EAD1B05CE8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95-4CB7-9E2D-ACA4236BE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Propriedade 1</c:v>
                </c:pt>
                <c:pt idx="1">
                  <c:v>Propriedade 2</c:v>
                </c:pt>
                <c:pt idx="2">
                  <c:v>Propriedade 3</c:v>
                </c:pt>
              </c:strCache>
            </c:strRef>
          </c:cat>
          <c:val>
            <c:numRef>
              <c:f>Planilha1!$B$2:$B$4</c:f>
              <c:numCache>
                <c:formatCode>0.00</c:formatCode>
                <c:ptCount val="3"/>
                <c:pt idx="0">
                  <c:v>1.65</c:v>
                </c:pt>
                <c:pt idx="1">
                  <c:v>1.57</c:v>
                </c:pt>
                <c:pt idx="2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95-4CB7-9E2D-ACA4236BE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5325279"/>
        <c:axId val="1535332479"/>
      </c:barChar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Parâmetro Normal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Planilha1!$A$2:$A$4</c:f>
              <c:strCache>
                <c:ptCount val="3"/>
                <c:pt idx="0">
                  <c:v>Propriedade 1</c:v>
                </c:pt>
                <c:pt idx="1">
                  <c:v>Propriedade 2</c:v>
                </c:pt>
                <c:pt idx="2">
                  <c:v>Propriedade 3</c:v>
                </c:pt>
              </c:strCache>
            </c:strRef>
          </c:cat>
          <c:val>
            <c:numRef>
              <c:f>Planilha1!$C$2:$C$4</c:f>
              <c:numCache>
                <c:formatCode>0.00</c:formatCode>
                <c:ptCount val="3"/>
                <c:pt idx="0">
                  <c:v>1.69</c:v>
                </c:pt>
                <c:pt idx="1">
                  <c:v>1.69</c:v>
                </c:pt>
                <c:pt idx="2">
                  <c:v>1.69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995-4CB7-9E2D-ACA4236BE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325279"/>
        <c:axId val="1535332479"/>
      </c:lineChart>
      <c:catAx>
        <c:axId val="153532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5332479"/>
        <c:crosses val="autoZero"/>
        <c:auto val="1"/>
        <c:lblAlgn val="ctr"/>
        <c:lblOffset val="100"/>
        <c:noMultiLvlLbl val="0"/>
      </c:catAx>
      <c:valAx>
        <c:axId val="1535332479"/>
        <c:scaling>
          <c:orientation val="minMax"/>
          <c:max val="1.7000000000000002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53532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3.312211199617738E-5"/>
          <c:y val="0.88877808762654809"/>
          <c:w val="0.98573427921397427"/>
          <c:h val="0.10937052998943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7.png"/><Relationship Id="rId5" Type="http://schemas.openxmlformats.org/officeDocument/2006/relationships/chart" Target="../charts/chart1.xm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7488969"/>
            <a:ext cx="28803600" cy="72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DEFICIÊNCIA DE FÓSFORO E BOTULISMO EPIZOÓTICO AINDA SÃO REALIDADE NO BRASIL?</a:t>
            </a:r>
            <a:endParaRPr lang="pt-BR"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9302252"/>
            <a:ext cx="28803600" cy="84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RUSSANO, </a:t>
            </a:r>
            <a:r>
              <a:rPr lang="en-US" sz="3200" u="sng" dirty="0">
                <a:solidFill>
                  <a:schemeClr val="dk1"/>
                </a:solidFill>
              </a:rPr>
              <a:t>K</a:t>
            </a:r>
            <a:r>
              <a:rPr lang="en-US" sz="3200" dirty="0">
                <a:solidFill>
                  <a:schemeClr val="dk1"/>
                </a:solidFill>
              </a:rPr>
              <a:t>; RODRIGUES, C; CHENARD, M.G; CUNHA, I.M; RAMOS, L.F.C.S; BASTOS, J.M.P; MELILO, M.N; HELAYEL, M.A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3144500"/>
            <a:ext cx="13314362" cy="2355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 das mais importantes causas de baixo desempenho em ruminantes está associada a deficiências minerais na dieta. O fósforo está envolvido na maior parte das reações metabólicas do organismo, e a sua deficiência está associada à </a:t>
            </a:r>
            <a:r>
              <a:rPr lang="pt-BR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osteofagia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consequente ingestão de toxina botulínica. A forma </a:t>
            </a:r>
            <a:r>
              <a:rPr lang="pt-BR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epizoótica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botulismo tem grande importância econômico sanitária no Brasil.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________________________________________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Relatar a deficiência de fósforo e consequente forma </a:t>
            </a:r>
            <a:r>
              <a:rPr lang="pt-BR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epizoótica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botulismo em ruminantes no município de Araguaína, TO.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 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</a:t>
            </a:r>
            <a:endParaRPr lang="en-US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b="1" i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200" b="1" i="1" dirty="0">
                <a:solidFill>
                  <a:schemeClr val="dk1"/>
                </a:solidFill>
              </a:rPr>
              <a:t>Foram visitas 3 propriedades no município de Araguaína, TO. A primeira com 6 óbitos registrados e um animal apresentando alterações neurológicas que evolui ao óbito e foi necropsiado. Nas outras duas propriedades os animais apresentaram emagrecimento progressivo e </a:t>
            </a:r>
            <a:r>
              <a:rPr lang="pt-BR" sz="3200" b="1" i="1" dirty="0" err="1">
                <a:solidFill>
                  <a:schemeClr val="dk1"/>
                </a:solidFill>
              </a:rPr>
              <a:t>osteofagia</a:t>
            </a:r>
            <a:r>
              <a:rPr lang="pt-BR" sz="3200" b="1" i="1" dirty="0">
                <a:solidFill>
                  <a:schemeClr val="dk1"/>
                </a:solidFill>
              </a:rPr>
              <a:t>. </a:t>
            </a: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198850" y="13317537"/>
            <a:ext cx="13314300" cy="273912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 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pt-BR" sz="32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 três fazendas ofertavam sal mineral ad libitum, contudo os seus animais apresentavam atração por fragmentos de osso quando eram ofertados “em forma de teste”.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200" b="1" i="1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2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200" b="1" i="1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2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200" b="1" i="1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2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200" b="1" i="1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2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pt-BR" sz="32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média da densidade específica abaixo do parâmetro normal para bovinos indica reabsorção óssea. A média do percentual de cinzas no tecido ósseo foi de 64,0 % ,61,53 % e 60,62 % para as 3 propriedades, estando abaixo dos valores considerados adequados, igual ou superior a 66,8 %. Os parâmetros hematológicos não mostraram alterações dignas de nota, corroborando que as alterações encontradas nos tecidos são mais confiáveis, e indica a situação nutricional de meses, já as observadas nos líquidos corporais, apresentam grandes variações referentes ao que o animal vem ingerindo a poucos dias.  Os resultados obtidos revelaram deficiência de fósforo nas três fazendas avaliadas e comprovaram a necessidade de adequada suplementação deste mineral na região avaliada.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2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 </a:t>
            </a:r>
            <a:r>
              <a:rPr lang="pt-BR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</a:t>
            </a:r>
            <a:endParaRPr lang="pt-BR" sz="36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dosagem do teor de P utilizada demonstrou ser eficaz para a determinação da deficiência de fósforo. A ocorrência de novos casos foi controlada com a indicação de correta mineralização dos animais com sal formulado na propriedade, retirada das carcaças do pasto, vacinação periódica e sistemática dos animais.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 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1076977"/>
            <a:ext cx="28551187" cy="5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</a:rPr>
              <a:t>Universidade</a:t>
            </a:r>
            <a:r>
              <a:rPr lang="en-US" sz="2800" dirty="0">
                <a:solidFill>
                  <a:schemeClr val="dk1"/>
                </a:solidFill>
              </a:rPr>
              <a:t> Federal Fluminense</a:t>
            </a:r>
            <a:endParaRPr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1875681-766D-0367-2C85-017E615B9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019686"/>
              </p:ext>
            </p:extLst>
          </p:nvPr>
        </p:nvGraphicFramePr>
        <p:xfrm>
          <a:off x="16198055" y="17534884"/>
          <a:ext cx="7214280" cy="540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B49AA554-780D-2206-4F26-146A78531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577945"/>
              </p:ext>
            </p:extLst>
          </p:nvPr>
        </p:nvGraphicFramePr>
        <p:xfrm>
          <a:off x="22417769" y="17534884"/>
          <a:ext cx="7214280" cy="540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8" name="Imagem 37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D215FF8C-4305-534F-2A46-63C5664F2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462" y="29032623"/>
            <a:ext cx="13561905" cy="11676190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CC91DCF-9285-301B-D3A2-C6F93B473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69418" y="39896400"/>
            <a:ext cx="2896702" cy="891873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B46E9501-21D2-897E-64FC-D5516D1A05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24288" y="39725100"/>
            <a:ext cx="1356634" cy="1256067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EB69FBE3-F7A8-2960-B938-F315C26F58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81891" y="39758482"/>
            <a:ext cx="2179607" cy="1117048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74EB7AED-E2EF-1C6C-4623-BE010F7A3F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43975" y="39351310"/>
            <a:ext cx="2085073" cy="2085073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6546677B-A23F-EFFA-B090-C4FBEF1890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10254" y="39772952"/>
            <a:ext cx="2654366" cy="10391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12365</TotalTime>
  <Words>424</Words>
  <Application>Microsoft Office PowerPoint</Application>
  <PresentationFormat>Personalizar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Kícia Russano</cp:lastModifiedBy>
  <cp:revision>12</cp:revision>
  <dcterms:created xsi:type="dcterms:W3CDTF">2008-08-28T23:11:57Z</dcterms:created>
  <dcterms:modified xsi:type="dcterms:W3CDTF">2024-03-22T19:25:34Z</dcterms:modified>
</cp:coreProperties>
</file>